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66" r:id="rId3"/>
    <p:sldId id="367" r:id="rId4"/>
    <p:sldId id="331" r:id="rId5"/>
    <p:sldId id="358" r:id="rId6"/>
    <p:sldId id="361" r:id="rId7"/>
    <p:sldId id="364" r:id="rId8"/>
    <p:sldId id="3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969E7-1D5F-487A-B608-F230C6FE80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422839-31BA-4192-A010-A5A6C61E84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F7FAFE-98FD-493D-BE98-92606FB9D5F3}"/>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E8616A44-4732-4048-BB1F-6FD4038384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913EF-04C3-45A9-8737-F333D544A5A2}"/>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2539105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E0F3-0F41-401A-ABE1-22D34E9D2E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A0AF12-0F02-4623-BFE8-82FC6E07F3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D67D23-E33F-476A-BF3F-6F8836EC75B8}"/>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16C8CB1C-25FD-48E9-9E8A-97AC1797AD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71C81-A72B-4562-A48B-5CA99B168446}"/>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89399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85A576-EA29-4C12-8903-A7051D2E19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76A91F-3337-40BB-9751-DCF95DBFD3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E0A489-4C0D-473A-9701-62CD1B04E284}"/>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E94AFD88-BFDA-4403-A6D2-C0984FF64B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993DD-BE2C-46CA-A815-43AF7AEF9109}"/>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3434177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noProof="1"/>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1"/>
              <a:t>Click to edit Master subtitle style</a:t>
            </a:r>
          </a:p>
        </p:txBody>
      </p:sp>
      <p:sp>
        <p:nvSpPr>
          <p:cNvPr id="4" name="Rectangle 4">
            <a:extLst>
              <a:ext uri="{FF2B5EF4-FFF2-40B4-BE49-F238E27FC236}">
                <a16:creationId xmlns:a16="http://schemas.microsoft.com/office/drawing/2014/main" id="{BFB0CE14-93AE-490D-9DE4-A360AB81953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AD56CC9-56D5-4E9A-8E92-DE31F362BA7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E12A993-7B69-4F93-8F62-AAE792B84BF9}"/>
              </a:ext>
            </a:extLst>
          </p:cNvPr>
          <p:cNvSpPr>
            <a:spLocks noGrp="1" noChangeArrowheads="1"/>
          </p:cNvSpPr>
          <p:nvPr>
            <p:ph type="sldNum" sz="quarter" idx="12"/>
          </p:nvPr>
        </p:nvSpPr>
        <p:spPr>
          <a:ln/>
        </p:spPr>
        <p:txBody>
          <a:bodyPr/>
          <a:lstStyle>
            <a:lvl1pPr>
              <a:defRPr/>
            </a:lvl1pPr>
          </a:lstStyle>
          <a:p>
            <a:pPr>
              <a:defRPr/>
            </a:pPr>
            <a:fld id="{E7DD298B-6FCE-474F-B5C4-1DE124AC0847}" type="slidenum">
              <a:rPr lang="en-US" altLang="en-US"/>
              <a:pPr>
                <a:defRPr/>
              </a:pPr>
              <a:t>‹#›</a:t>
            </a:fld>
            <a:endParaRPr lang="en-US" altLang="en-US"/>
          </a:p>
        </p:txBody>
      </p:sp>
    </p:spTree>
    <p:extLst>
      <p:ext uri="{BB962C8B-B14F-4D97-AF65-F5344CB8AC3E}">
        <p14:creationId xmlns:p14="http://schemas.microsoft.com/office/powerpoint/2010/main" val="688952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2389DA19-5B35-4A18-9700-2D47E609CB5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AC3A18-0536-4ECA-BE4C-25DA542FF7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7A6027F-C49A-4963-BE64-D4479F8DC52C}"/>
              </a:ext>
            </a:extLst>
          </p:cNvPr>
          <p:cNvSpPr>
            <a:spLocks noGrp="1" noChangeArrowheads="1"/>
          </p:cNvSpPr>
          <p:nvPr>
            <p:ph type="sldNum" sz="quarter" idx="12"/>
          </p:nvPr>
        </p:nvSpPr>
        <p:spPr>
          <a:ln/>
        </p:spPr>
        <p:txBody>
          <a:bodyPr/>
          <a:lstStyle>
            <a:lvl1pPr>
              <a:defRPr/>
            </a:lvl1pPr>
          </a:lstStyle>
          <a:p>
            <a:pPr>
              <a:defRPr/>
            </a:pPr>
            <a:fld id="{DA32F08C-6C93-41F9-B28A-917701CC331D}" type="slidenum">
              <a:rPr lang="en-US" altLang="en-US"/>
              <a:pPr>
                <a:defRPr/>
              </a:pPr>
              <a:t>‹#›</a:t>
            </a:fld>
            <a:endParaRPr lang="en-US" altLang="en-US"/>
          </a:p>
        </p:txBody>
      </p:sp>
    </p:spTree>
    <p:extLst>
      <p:ext uri="{BB962C8B-B14F-4D97-AF65-F5344CB8AC3E}">
        <p14:creationId xmlns:p14="http://schemas.microsoft.com/office/powerpoint/2010/main" val="22751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noProof="1"/>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1"/>
              <a:t>Edit Master text styles</a:t>
            </a:r>
          </a:p>
        </p:txBody>
      </p:sp>
      <p:sp>
        <p:nvSpPr>
          <p:cNvPr id="4" name="Rectangle 4">
            <a:extLst>
              <a:ext uri="{FF2B5EF4-FFF2-40B4-BE49-F238E27FC236}">
                <a16:creationId xmlns:a16="http://schemas.microsoft.com/office/drawing/2014/main" id="{30C290BB-E16F-4676-BD88-2B4D5D8A44D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D534A65-DA4E-4179-B635-AFD48FC961F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242121B-C1E8-4D69-A720-E914A937711A}"/>
              </a:ext>
            </a:extLst>
          </p:cNvPr>
          <p:cNvSpPr>
            <a:spLocks noGrp="1" noChangeArrowheads="1"/>
          </p:cNvSpPr>
          <p:nvPr>
            <p:ph type="sldNum" sz="quarter" idx="12"/>
          </p:nvPr>
        </p:nvSpPr>
        <p:spPr>
          <a:ln/>
        </p:spPr>
        <p:txBody>
          <a:bodyPr/>
          <a:lstStyle>
            <a:lvl1pPr>
              <a:defRPr/>
            </a:lvl1pPr>
          </a:lstStyle>
          <a:p>
            <a:pPr>
              <a:defRPr/>
            </a:pPr>
            <a:fld id="{2AB0C0DC-C768-4153-A7E1-322EAD8371AD}" type="slidenum">
              <a:rPr lang="en-US" altLang="en-US"/>
              <a:pPr>
                <a:defRPr/>
              </a:pPr>
              <a:t>‹#›</a:t>
            </a:fld>
            <a:endParaRPr lang="en-US" altLang="en-US"/>
          </a:p>
        </p:txBody>
      </p:sp>
    </p:spTree>
    <p:extLst>
      <p:ext uri="{BB962C8B-B14F-4D97-AF65-F5344CB8AC3E}">
        <p14:creationId xmlns:p14="http://schemas.microsoft.com/office/powerpoint/2010/main" val="3510541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4">
            <a:extLst>
              <a:ext uri="{FF2B5EF4-FFF2-40B4-BE49-F238E27FC236}">
                <a16:creationId xmlns:a16="http://schemas.microsoft.com/office/drawing/2014/main" id="{CCF6C8FA-8BB9-4F17-B78A-EC6DB7368A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9A261BCD-47F5-4CC5-82A3-16EC4558A5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89B53C9D-AA28-4D7E-8481-094468EC8C38}"/>
              </a:ext>
            </a:extLst>
          </p:cNvPr>
          <p:cNvSpPr>
            <a:spLocks noGrp="1" noChangeArrowheads="1"/>
          </p:cNvSpPr>
          <p:nvPr>
            <p:ph type="sldNum" sz="quarter" idx="12"/>
          </p:nvPr>
        </p:nvSpPr>
        <p:spPr>
          <a:ln/>
        </p:spPr>
        <p:txBody>
          <a:bodyPr/>
          <a:lstStyle>
            <a:lvl1pPr>
              <a:defRPr/>
            </a:lvl1pPr>
          </a:lstStyle>
          <a:p>
            <a:pPr>
              <a:defRPr/>
            </a:pPr>
            <a:fld id="{4A96F152-47F1-402D-9B9E-C893D1B622CC}" type="slidenum">
              <a:rPr lang="en-US" altLang="en-US"/>
              <a:pPr>
                <a:defRPr/>
              </a:pPr>
              <a:t>‹#›</a:t>
            </a:fld>
            <a:endParaRPr lang="en-US" altLang="en-US"/>
          </a:p>
        </p:txBody>
      </p:sp>
    </p:spTree>
    <p:extLst>
      <p:ext uri="{BB962C8B-B14F-4D97-AF65-F5344CB8AC3E}">
        <p14:creationId xmlns:p14="http://schemas.microsoft.com/office/powerpoint/2010/main" val="1770205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noProof="1"/>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4">
            <a:extLst>
              <a:ext uri="{FF2B5EF4-FFF2-40B4-BE49-F238E27FC236}">
                <a16:creationId xmlns:a16="http://schemas.microsoft.com/office/drawing/2014/main" id="{285FCDB4-6573-434B-98CC-17012918595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3AC1F7BD-73A2-48FC-B883-556B2795CB9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F7F0CD4-A065-493D-A25F-6EFD32591208}"/>
              </a:ext>
            </a:extLst>
          </p:cNvPr>
          <p:cNvSpPr>
            <a:spLocks noGrp="1" noChangeArrowheads="1"/>
          </p:cNvSpPr>
          <p:nvPr>
            <p:ph type="sldNum" sz="quarter" idx="12"/>
          </p:nvPr>
        </p:nvSpPr>
        <p:spPr>
          <a:ln/>
        </p:spPr>
        <p:txBody>
          <a:bodyPr/>
          <a:lstStyle>
            <a:lvl1pPr>
              <a:defRPr/>
            </a:lvl1pPr>
          </a:lstStyle>
          <a:p>
            <a:pPr>
              <a:defRPr/>
            </a:pPr>
            <a:fld id="{29B0C27D-B9D5-4A8C-BBC0-70C5FCFFE9FE}" type="slidenum">
              <a:rPr lang="en-US" altLang="en-US"/>
              <a:pPr>
                <a:defRPr/>
              </a:pPr>
              <a:t>‹#›</a:t>
            </a:fld>
            <a:endParaRPr lang="en-US" altLang="en-US"/>
          </a:p>
        </p:txBody>
      </p:sp>
    </p:spTree>
    <p:extLst>
      <p:ext uri="{BB962C8B-B14F-4D97-AF65-F5344CB8AC3E}">
        <p14:creationId xmlns:p14="http://schemas.microsoft.com/office/powerpoint/2010/main" val="3766907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4">
            <a:extLst>
              <a:ext uri="{FF2B5EF4-FFF2-40B4-BE49-F238E27FC236}">
                <a16:creationId xmlns:a16="http://schemas.microsoft.com/office/drawing/2014/main" id="{2CE67073-E518-4F09-87BA-07B0F696E47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97A29E06-313D-439B-9606-2B15799C77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49B92BA-8E97-4C7B-844E-DF4BC196CD5B}"/>
              </a:ext>
            </a:extLst>
          </p:cNvPr>
          <p:cNvSpPr>
            <a:spLocks noGrp="1" noChangeArrowheads="1"/>
          </p:cNvSpPr>
          <p:nvPr>
            <p:ph type="sldNum" sz="quarter" idx="12"/>
          </p:nvPr>
        </p:nvSpPr>
        <p:spPr>
          <a:ln/>
        </p:spPr>
        <p:txBody>
          <a:bodyPr/>
          <a:lstStyle>
            <a:lvl1pPr>
              <a:defRPr/>
            </a:lvl1pPr>
          </a:lstStyle>
          <a:p>
            <a:pPr>
              <a:defRPr/>
            </a:pPr>
            <a:fld id="{288A6605-8438-4B64-BC06-B00F5A6F664E}" type="slidenum">
              <a:rPr lang="en-US" altLang="en-US"/>
              <a:pPr>
                <a:defRPr/>
              </a:pPr>
              <a:t>‹#›</a:t>
            </a:fld>
            <a:endParaRPr lang="en-US" altLang="en-US"/>
          </a:p>
        </p:txBody>
      </p:sp>
    </p:spTree>
    <p:extLst>
      <p:ext uri="{BB962C8B-B14F-4D97-AF65-F5344CB8AC3E}">
        <p14:creationId xmlns:p14="http://schemas.microsoft.com/office/powerpoint/2010/main" val="757719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3C01A2-AC37-4481-9493-DBDEF8EE71A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752E1BCD-3BE4-4AAF-AE3D-E1303BE7F6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5A259CD2-C41F-4352-AB34-F3B8E905B7E7}"/>
              </a:ext>
            </a:extLst>
          </p:cNvPr>
          <p:cNvSpPr>
            <a:spLocks noGrp="1" noChangeArrowheads="1"/>
          </p:cNvSpPr>
          <p:nvPr>
            <p:ph type="sldNum" sz="quarter" idx="12"/>
          </p:nvPr>
        </p:nvSpPr>
        <p:spPr>
          <a:ln/>
        </p:spPr>
        <p:txBody>
          <a:bodyPr/>
          <a:lstStyle>
            <a:lvl1pPr>
              <a:defRPr/>
            </a:lvl1pPr>
          </a:lstStyle>
          <a:p>
            <a:pPr>
              <a:defRPr/>
            </a:pPr>
            <a:fld id="{2631C0F5-DE2A-4330-AB27-9639E7E52716}" type="slidenum">
              <a:rPr lang="en-US" altLang="en-US"/>
              <a:pPr>
                <a:defRPr/>
              </a:pPr>
              <a:t>‹#›</a:t>
            </a:fld>
            <a:endParaRPr lang="en-US" altLang="en-US"/>
          </a:p>
        </p:txBody>
      </p:sp>
    </p:spTree>
    <p:extLst>
      <p:ext uri="{BB962C8B-B14F-4D97-AF65-F5344CB8AC3E}">
        <p14:creationId xmlns:p14="http://schemas.microsoft.com/office/powerpoint/2010/main" val="41847915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noProof="1"/>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1"/>
              <a:t>Edit Master text styles</a:t>
            </a:r>
          </a:p>
        </p:txBody>
      </p:sp>
      <p:sp>
        <p:nvSpPr>
          <p:cNvPr id="5" name="Rectangle 4">
            <a:extLst>
              <a:ext uri="{FF2B5EF4-FFF2-40B4-BE49-F238E27FC236}">
                <a16:creationId xmlns:a16="http://schemas.microsoft.com/office/drawing/2014/main" id="{B9AE83F9-2121-469C-8F61-4BA08C2923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53AEF8D-43F5-469F-AEBC-19F389EEDCC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CC15FEA-14B3-442F-9C64-39A7243B9B91}"/>
              </a:ext>
            </a:extLst>
          </p:cNvPr>
          <p:cNvSpPr>
            <a:spLocks noGrp="1" noChangeArrowheads="1"/>
          </p:cNvSpPr>
          <p:nvPr>
            <p:ph type="sldNum" sz="quarter" idx="12"/>
          </p:nvPr>
        </p:nvSpPr>
        <p:spPr>
          <a:ln/>
        </p:spPr>
        <p:txBody>
          <a:bodyPr/>
          <a:lstStyle>
            <a:lvl1pPr>
              <a:defRPr/>
            </a:lvl1pPr>
          </a:lstStyle>
          <a:p>
            <a:pPr>
              <a:defRPr/>
            </a:pPr>
            <a:fld id="{0F2A3016-ECCA-4D1F-885E-1699C5DB571B}" type="slidenum">
              <a:rPr lang="en-US" altLang="en-US"/>
              <a:pPr>
                <a:defRPr/>
              </a:pPr>
              <a:t>‹#›</a:t>
            </a:fld>
            <a:endParaRPr lang="en-US" altLang="en-US"/>
          </a:p>
        </p:txBody>
      </p:sp>
    </p:spTree>
    <p:extLst>
      <p:ext uri="{BB962C8B-B14F-4D97-AF65-F5344CB8AC3E}">
        <p14:creationId xmlns:p14="http://schemas.microsoft.com/office/powerpoint/2010/main" val="186582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F5FB8-87E5-4F53-BB47-6C05131631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3563E1-CC61-45AE-9CC1-461EB061F2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3565C4-10FC-4D2B-B18D-28D07AB8CFB4}"/>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486CD467-80F6-4DFD-BC8E-DCA442A4B8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1CB5F-5E72-43F9-B64B-DD1EFA253337}"/>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31761815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noProof="1"/>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1"/>
              <a:t>Edit Master text styles</a:t>
            </a:r>
          </a:p>
        </p:txBody>
      </p:sp>
      <p:sp>
        <p:nvSpPr>
          <p:cNvPr id="5" name="Rectangle 4">
            <a:extLst>
              <a:ext uri="{FF2B5EF4-FFF2-40B4-BE49-F238E27FC236}">
                <a16:creationId xmlns:a16="http://schemas.microsoft.com/office/drawing/2014/main" id="{A2EF236F-3633-4DA7-9CCA-42497D96E84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2E07697-D6AF-4E6A-8833-358C13F52D1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2728223-C984-4841-BE5E-A8E0821D57AC}"/>
              </a:ext>
            </a:extLst>
          </p:cNvPr>
          <p:cNvSpPr>
            <a:spLocks noGrp="1" noChangeArrowheads="1"/>
          </p:cNvSpPr>
          <p:nvPr>
            <p:ph type="sldNum" sz="quarter" idx="12"/>
          </p:nvPr>
        </p:nvSpPr>
        <p:spPr>
          <a:ln/>
        </p:spPr>
        <p:txBody>
          <a:bodyPr/>
          <a:lstStyle>
            <a:lvl1pPr>
              <a:defRPr/>
            </a:lvl1pPr>
          </a:lstStyle>
          <a:p>
            <a:pPr>
              <a:defRPr/>
            </a:pPr>
            <a:fld id="{6D7CDAF1-C849-4060-B47F-9D5F7EBD9CE8}" type="slidenum">
              <a:rPr lang="en-US" altLang="en-US"/>
              <a:pPr>
                <a:defRPr/>
              </a:pPr>
              <a:t>‹#›</a:t>
            </a:fld>
            <a:endParaRPr lang="en-US" altLang="en-US"/>
          </a:p>
        </p:txBody>
      </p:sp>
    </p:spTree>
    <p:extLst>
      <p:ext uri="{BB962C8B-B14F-4D97-AF65-F5344CB8AC3E}">
        <p14:creationId xmlns:p14="http://schemas.microsoft.com/office/powerpoint/2010/main" val="39071399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C4C14170-C522-47AE-B9C7-FDC03EEF41F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C2F358-3A00-4529-B3D6-56B6844B348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C6D67EF-38D9-4F57-A91E-974291B344EA}"/>
              </a:ext>
            </a:extLst>
          </p:cNvPr>
          <p:cNvSpPr>
            <a:spLocks noGrp="1" noChangeArrowheads="1"/>
          </p:cNvSpPr>
          <p:nvPr>
            <p:ph type="sldNum" sz="quarter" idx="12"/>
          </p:nvPr>
        </p:nvSpPr>
        <p:spPr>
          <a:ln/>
        </p:spPr>
        <p:txBody>
          <a:bodyPr/>
          <a:lstStyle>
            <a:lvl1pPr>
              <a:defRPr/>
            </a:lvl1pPr>
          </a:lstStyle>
          <a:p>
            <a:pPr>
              <a:defRPr/>
            </a:pPr>
            <a:fld id="{CC0FC545-308C-476F-86EA-8BC4622A1708}" type="slidenum">
              <a:rPr lang="en-US" altLang="en-US"/>
              <a:pPr>
                <a:defRPr/>
              </a:pPr>
              <a:t>‹#›</a:t>
            </a:fld>
            <a:endParaRPr lang="en-US" altLang="en-US"/>
          </a:p>
        </p:txBody>
      </p:sp>
    </p:spTree>
    <p:extLst>
      <p:ext uri="{BB962C8B-B14F-4D97-AF65-F5344CB8AC3E}">
        <p14:creationId xmlns:p14="http://schemas.microsoft.com/office/powerpoint/2010/main" val="1186341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3B5E791D-B48A-407D-9225-C6A6E494A2E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565CA33-0613-497D-9830-949EDE8C126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04530DE-967C-42BD-98D5-49B2C40877A5}"/>
              </a:ext>
            </a:extLst>
          </p:cNvPr>
          <p:cNvSpPr>
            <a:spLocks noGrp="1" noChangeArrowheads="1"/>
          </p:cNvSpPr>
          <p:nvPr>
            <p:ph type="sldNum" sz="quarter" idx="12"/>
          </p:nvPr>
        </p:nvSpPr>
        <p:spPr>
          <a:ln/>
        </p:spPr>
        <p:txBody>
          <a:bodyPr/>
          <a:lstStyle>
            <a:lvl1pPr>
              <a:defRPr/>
            </a:lvl1pPr>
          </a:lstStyle>
          <a:p>
            <a:pPr>
              <a:defRPr/>
            </a:pPr>
            <a:fld id="{91F17693-5F63-433F-AB2C-00237BA04E85}" type="slidenum">
              <a:rPr lang="en-US" altLang="en-US"/>
              <a:pPr>
                <a:defRPr/>
              </a:pPr>
              <a:t>‹#›</a:t>
            </a:fld>
            <a:endParaRPr lang="en-US" altLang="en-US"/>
          </a:p>
        </p:txBody>
      </p:sp>
    </p:spTree>
    <p:extLst>
      <p:ext uri="{BB962C8B-B14F-4D97-AF65-F5344CB8AC3E}">
        <p14:creationId xmlns:p14="http://schemas.microsoft.com/office/powerpoint/2010/main" val="9164861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3" name="Rectangle 4">
            <a:extLst>
              <a:ext uri="{FF2B5EF4-FFF2-40B4-BE49-F238E27FC236}">
                <a16:creationId xmlns:a16="http://schemas.microsoft.com/office/drawing/2014/main" id="{0A29019E-58F5-4DE0-8F55-1F807D2EAD2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D285084-16D2-40DB-9D9F-CF77907126E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12C8318-C314-4E9F-8EC0-63F7B9CC78C5}"/>
              </a:ext>
            </a:extLst>
          </p:cNvPr>
          <p:cNvSpPr>
            <a:spLocks noGrp="1" noChangeArrowheads="1"/>
          </p:cNvSpPr>
          <p:nvPr>
            <p:ph type="sldNum" sz="quarter" idx="12"/>
          </p:nvPr>
        </p:nvSpPr>
        <p:spPr>
          <a:ln/>
        </p:spPr>
        <p:txBody>
          <a:bodyPr/>
          <a:lstStyle>
            <a:lvl1pPr>
              <a:defRPr/>
            </a:lvl1pPr>
          </a:lstStyle>
          <a:p>
            <a:pPr>
              <a:defRPr/>
            </a:pPr>
            <a:fld id="{6EAC758E-154A-4683-BCAE-26A543C26B80}" type="slidenum">
              <a:rPr lang="en-US" altLang="en-US"/>
              <a:pPr>
                <a:defRPr/>
              </a:pPr>
              <a:t>‹#›</a:t>
            </a:fld>
            <a:endParaRPr lang="en-US" altLang="en-US"/>
          </a:p>
        </p:txBody>
      </p:sp>
    </p:spTree>
    <p:extLst>
      <p:ext uri="{BB962C8B-B14F-4D97-AF65-F5344CB8AC3E}">
        <p14:creationId xmlns:p14="http://schemas.microsoft.com/office/powerpoint/2010/main" val="87694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19D4-FF24-4017-8C2A-28E8C6052C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9C89D2-7110-45A8-88E7-33A3C57E50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74B55D-85CA-4583-BCED-B1976D47D276}"/>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983EF5DD-38CB-4F70-AF80-198C079E2D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45D33-02D3-4C6D-992E-C93F18055958}"/>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179392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B19B4-C882-4032-85BE-DC92360DD2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15DADF-B36C-4F79-A672-F8E28719F8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30F65A-F889-48C7-8656-01EAC1A4B1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D936DB-1382-45CF-A4B3-50B96BB09926}"/>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6" name="Footer Placeholder 5">
            <a:extLst>
              <a:ext uri="{FF2B5EF4-FFF2-40B4-BE49-F238E27FC236}">
                <a16:creationId xmlns:a16="http://schemas.microsoft.com/office/drawing/2014/main" id="{E648E154-649C-4013-A03A-112A4AD784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270763-046E-412A-B8E9-74F9F95E8036}"/>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243605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AA189-6074-4071-B556-F6D91BA00B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96688A-A7E1-4C95-A220-7FB6FD262E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F0918A-E3BC-4303-8960-AFC5197E79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805F6D-8845-4EC0-B998-A44EAA6D35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70198F-B8D4-4D2A-B37D-6846BC622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6C1DEE-FA93-417C-A24D-F8D86F1F5D6C}"/>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8" name="Footer Placeholder 7">
            <a:extLst>
              <a:ext uri="{FF2B5EF4-FFF2-40B4-BE49-F238E27FC236}">
                <a16:creationId xmlns:a16="http://schemas.microsoft.com/office/drawing/2014/main" id="{0240ABF7-07B7-4601-B3C8-64E5C0E8A4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4212AA-82F7-4C34-A8FF-9D68730DFF43}"/>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102916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F116-CBB3-4236-8641-400D750DF3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B10202-CC56-4E60-9FB1-10BF4EDA9E74}"/>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4" name="Footer Placeholder 3">
            <a:extLst>
              <a:ext uri="{FF2B5EF4-FFF2-40B4-BE49-F238E27FC236}">
                <a16:creationId xmlns:a16="http://schemas.microsoft.com/office/drawing/2014/main" id="{10E574FA-4B9E-4777-846F-D3F619D1AD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ADB722-26A9-4F91-9965-A0C3CF480979}"/>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125094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80FDD-FFF6-4969-A096-CDE99A383BD5}"/>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3" name="Footer Placeholder 2">
            <a:extLst>
              <a:ext uri="{FF2B5EF4-FFF2-40B4-BE49-F238E27FC236}">
                <a16:creationId xmlns:a16="http://schemas.microsoft.com/office/drawing/2014/main" id="{1A0EA60F-DF74-4282-A1EE-A6036D50BB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2D30DC-FD2C-46E0-91E5-5EF1349B332A}"/>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1726434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3F5FC-31A0-4ECD-A97B-BB5AA1514D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B91534-DB8D-46F3-A066-D499023EC4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2EDCA8-8D0D-41F3-92E7-7E1BFEBF0D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6E8C0-6445-49E7-BB69-7A53A1313329}"/>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6" name="Footer Placeholder 5">
            <a:extLst>
              <a:ext uri="{FF2B5EF4-FFF2-40B4-BE49-F238E27FC236}">
                <a16:creationId xmlns:a16="http://schemas.microsoft.com/office/drawing/2014/main" id="{3257CDDC-FCFF-4DF8-83AB-4229A31823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C3898-3B25-481D-BD5F-03D4A4DF36DC}"/>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36975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86003-8862-4A26-B879-B5A4ECB73C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D27129-6B93-4729-A09F-69C5A0E19C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AAE037-3FE4-4DCE-BAD0-0CFF72A182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0E5263-E413-4F9C-AA3A-1A6654402140}"/>
              </a:ext>
            </a:extLst>
          </p:cNvPr>
          <p:cNvSpPr>
            <a:spLocks noGrp="1"/>
          </p:cNvSpPr>
          <p:nvPr>
            <p:ph type="dt" sz="half" idx="10"/>
          </p:nvPr>
        </p:nvSpPr>
        <p:spPr/>
        <p:txBody>
          <a:bodyPr/>
          <a:lstStyle/>
          <a:p>
            <a:fld id="{14D251A9-6011-47AD-9E65-53E6E0B7B83E}" type="datetimeFigureOut">
              <a:rPr lang="en-US" smtClean="0"/>
              <a:t>9/24/2021</a:t>
            </a:fld>
            <a:endParaRPr lang="en-US"/>
          </a:p>
        </p:txBody>
      </p:sp>
      <p:sp>
        <p:nvSpPr>
          <p:cNvPr id="6" name="Footer Placeholder 5">
            <a:extLst>
              <a:ext uri="{FF2B5EF4-FFF2-40B4-BE49-F238E27FC236}">
                <a16:creationId xmlns:a16="http://schemas.microsoft.com/office/drawing/2014/main" id="{9D51A1C0-0DF4-440D-BB9E-781C4FE570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6E389-DB1F-426D-B57C-2456C7CC982E}"/>
              </a:ext>
            </a:extLst>
          </p:cNvPr>
          <p:cNvSpPr>
            <a:spLocks noGrp="1"/>
          </p:cNvSpPr>
          <p:nvPr>
            <p:ph type="sldNum" sz="quarter" idx="12"/>
          </p:nvPr>
        </p:nvSpPr>
        <p:spPr/>
        <p:txBody>
          <a:bodyPr/>
          <a:lstStyle/>
          <a:p>
            <a:fld id="{230987D0-339C-4000-B82D-242F05717106}" type="slidenum">
              <a:rPr lang="en-US" smtClean="0"/>
              <a:t>‹#›</a:t>
            </a:fld>
            <a:endParaRPr lang="en-US"/>
          </a:p>
        </p:txBody>
      </p:sp>
    </p:spTree>
    <p:extLst>
      <p:ext uri="{BB962C8B-B14F-4D97-AF65-F5344CB8AC3E}">
        <p14:creationId xmlns:p14="http://schemas.microsoft.com/office/powerpoint/2010/main" val="2723853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426F9D-7F38-497B-91F2-671522F720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360781-0C40-47C5-B4A3-C6A046D373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D320B3-B4D5-452F-8A0B-851BF011A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251A9-6011-47AD-9E65-53E6E0B7B83E}" type="datetimeFigureOut">
              <a:rPr lang="en-US" smtClean="0"/>
              <a:t>9/24/2021</a:t>
            </a:fld>
            <a:endParaRPr lang="en-US"/>
          </a:p>
        </p:txBody>
      </p:sp>
      <p:sp>
        <p:nvSpPr>
          <p:cNvPr id="5" name="Footer Placeholder 4">
            <a:extLst>
              <a:ext uri="{FF2B5EF4-FFF2-40B4-BE49-F238E27FC236}">
                <a16:creationId xmlns:a16="http://schemas.microsoft.com/office/drawing/2014/main" id="{E86AB077-B3A2-4D06-BCDA-2D97F97867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F2F662-F957-4890-B4A4-8BE5336506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87D0-339C-4000-B82D-242F05717106}" type="slidenum">
              <a:rPr lang="en-US" smtClean="0"/>
              <a:t>‹#›</a:t>
            </a:fld>
            <a:endParaRPr lang="en-US"/>
          </a:p>
        </p:txBody>
      </p:sp>
    </p:spTree>
    <p:extLst>
      <p:ext uri="{BB962C8B-B14F-4D97-AF65-F5344CB8AC3E}">
        <p14:creationId xmlns:p14="http://schemas.microsoft.com/office/powerpoint/2010/main" val="3777970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accent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A200054-10D6-4C69-8645-CDBBC4E87BFC}"/>
              </a:ext>
            </a:extLst>
          </p:cNvPr>
          <p:cNvSpPr>
            <a:spLocks noGrp="1" noChangeArrowheads="1"/>
          </p:cNvSpPr>
          <p:nvPr>
            <p:ph type="title" idx="4294967295"/>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10AE00D-460E-4D54-8DEF-07997EB77B21}"/>
              </a:ext>
            </a:extLst>
          </p:cNvPr>
          <p:cNvSpPr>
            <a:spLocks noGrp="1" noChangeArrowheads="1"/>
          </p:cNvSpPr>
          <p:nvPr>
            <p:ph type="body" idx="4294967295"/>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CC7A58B-9D1F-4105-8B0A-3CC54AAA1C55}"/>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400">
                <a:cs typeface="+mn-cs"/>
              </a:defRPr>
            </a:lvl1pPr>
          </a:lstStyle>
          <a:p>
            <a:pPr>
              <a:defRPr/>
            </a:pPr>
            <a:endParaRPr lang="en-US" altLang="en-US"/>
          </a:p>
        </p:txBody>
      </p:sp>
      <p:sp>
        <p:nvSpPr>
          <p:cNvPr id="1029" name="Rectangle 5">
            <a:extLst>
              <a:ext uri="{FF2B5EF4-FFF2-40B4-BE49-F238E27FC236}">
                <a16:creationId xmlns:a16="http://schemas.microsoft.com/office/drawing/2014/main" id="{5B378BBB-8F05-4AC0-AC24-3C91352EB550}"/>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buFont typeface="Arial" panose="020B0604020202020204" pitchFamily="34" charset="0"/>
              <a:buNone/>
              <a:defRPr sz="1400">
                <a:cs typeface="+mn-cs"/>
              </a:defRPr>
            </a:lvl1pPr>
          </a:lstStyle>
          <a:p>
            <a:pPr>
              <a:defRPr/>
            </a:pPr>
            <a:endParaRPr lang="en-US" altLang="en-US"/>
          </a:p>
        </p:txBody>
      </p:sp>
      <p:sp>
        <p:nvSpPr>
          <p:cNvPr id="1030" name="Rectangle 6">
            <a:extLst>
              <a:ext uri="{FF2B5EF4-FFF2-40B4-BE49-F238E27FC236}">
                <a16:creationId xmlns:a16="http://schemas.microsoft.com/office/drawing/2014/main" id="{4EC00161-E7D6-43F7-B32A-23EDF17EB75E}"/>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cs typeface="+mn-cs"/>
              </a:defRPr>
            </a:lvl1pPr>
          </a:lstStyle>
          <a:p>
            <a:pPr>
              <a:defRPr/>
            </a:pPr>
            <a:fld id="{3177C917-FF32-420F-8A1F-3E3FC0D1C1E3}" type="slidenum">
              <a:rPr lang="en-US" altLang="en-US"/>
              <a:pPr>
                <a:defRPr/>
              </a:pPr>
              <a:t>‹#›</a:t>
            </a:fld>
            <a:endParaRPr lang="en-US" altLang="en-US"/>
          </a:p>
        </p:txBody>
      </p:sp>
    </p:spTree>
    <p:extLst>
      <p:ext uri="{BB962C8B-B14F-4D97-AF65-F5344CB8AC3E}">
        <p14:creationId xmlns:p14="http://schemas.microsoft.com/office/powerpoint/2010/main" val="3886123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C4E76B3-74F7-42E0-82F0-048C65BA830C}"/>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B97B38F-C713-4B4A-8570-DCD253730B24}"/>
              </a:ext>
            </a:extLst>
          </p:cNvPr>
          <p:cNvSpPr txBox="1"/>
          <p:nvPr/>
        </p:nvSpPr>
        <p:spPr>
          <a:xfrm>
            <a:off x="2039168" y="612413"/>
            <a:ext cx="8536073"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HƯỚNG </a:t>
            </a:r>
            <a:r>
              <a:rPr kumimoji="0" lang="en-US" sz="32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DẪN HS NGHIÊN CỨU BÀI HỌC</a:t>
            </a:r>
            <a:endPar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B0F0"/>
                </a:solidFill>
                <a:effectLst/>
                <a:uLnTx/>
                <a:uFillTx/>
                <a:latin typeface="Times New Roman" panose="02020603050405020304" pitchFamily="18" charset="0"/>
                <a:ea typeface="+mn-ea"/>
                <a:cs typeface="Times New Roman" panose="02020603050405020304" pitchFamily="18" charset="0"/>
              </a:rPr>
              <a:t>      NĂM HỌC 2021 - 2022</a:t>
            </a:r>
          </a:p>
        </p:txBody>
      </p:sp>
      <p:sp>
        <p:nvSpPr>
          <p:cNvPr id="5" name="TextBox 4">
            <a:extLst>
              <a:ext uri="{FF2B5EF4-FFF2-40B4-BE49-F238E27FC236}">
                <a16:creationId xmlns:a16="http://schemas.microsoft.com/office/drawing/2014/main" id="{5476BE96-F2C0-45E6-9146-91B236136524}"/>
              </a:ext>
            </a:extLst>
          </p:cNvPr>
          <p:cNvSpPr txBox="1"/>
          <p:nvPr/>
        </p:nvSpPr>
        <p:spPr>
          <a:xfrm>
            <a:off x="1616759" y="1782396"/>
            <a:ext cx="8948533"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MÔN GIÁO DỤC CÔNG DÂN LỚP: 9</a:t>
            </a:r>
          </a:p>
        </p:txBody>
      </p:sp>
      <p:sp>
        <p:nvSpPr>
          <p:cNvPr id="6" name="TextBox 5">
            <a:extLst>
              <a:ext uri="{FF2B5EF4-FFF2-40B4-BE49-F238E27FC236}">
                <a16:creationId xmlns:a16="http://schemas.microsoft.com/office/drawing/2014/main" id="{6D2CA5D2-A91C-4C57-8846-344E6EA490B2}"/>
              </a:ext>
            </a:extLst>
          </p:cNvPr>
          <p:cNvSpPr txBox="1"/>
          <p:nvPr/>
        </p:nvSpPr>
        <p:spPr>
          <a:xfrm>
            <a:off x="2294278" y="2947460"/>
            <a:ext cx="7593496" cy="187743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err="1">
                <a:ln>
                  <a:noFill/>
                </a:ln>
                <a:solidFill>
                  <a:srgbClr val="00B050"/>
                </a:solidFill>
                <a:effectLst/>
                <a:uLnTx/>
                <a:uFillTx/>
                <a:latin typeface="Times New Roman" panose="02020603050405020304" pitchFamily="18" charset="0"/>
                <a:ea typeface="+mn-ea"/>
                <a:cs typeface="Times New Roman" panose="02020603050405020304" pitchFamily="18" charset="0"/>
              </a:rPr>
              <a:t>Tiết</a:t>
            </a:r>
            <a:r>
              <a:rPr kumimoji="0" lang="en-US" sz="4000" b="1" i="0" u="none" strike="noStrike" kern="1200" cap="none" spc="0" normalizeH="0" baseline="0" noProof="0">
                <a:ln>
                  <a:noFill/>
                </a:ln>
                <a:solidFill>
                  <a:srgbClr val="00B050"/>
                </a:solidFill>
                <a:effectLst/>
                <a:uLnTx/>
                <a:uFillTx/>
                <a:latin typeface="Times New Roman" panose="02020603050405020304" pitchFamily="18" charset="0"/>
                <a:ea typeface="+mn-ea"/>
                <a:cs typeface="Times New Roman" panose="02020603050405020304" pitchFamily="18" charset="0"/>
              </a:rPr>
              <a:t> 4 </a:t>
            </a:r>
            <a:r>
              <a:rPr kumimoji="0" lang="en-US" sz="4000" b="1" i="0" u="none" strike="noStrike" kern="1200" cap="none" spc="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sz="4000" b="1" i="0" u="none" strike="noStrike" kern="1200" cap="none" spc="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Bài</a:t>
            </a:r>
            <a:r>
              <a:rPr kumimoji="0" lang="en-US" sz="4000" b="1" i="0" u="none" strike="noStrike" kern="1200" cap="none" spc="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TỰ CHỦ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r>
              <a:rPr kumimoji="0" lang="en-US" sz="3200" b="1" i="0" u="none" strike="noStrike" kern="1200" cap="none" spc="0" normalizeH="0" baseline="0" noProof="0" err="1">
                <a:ln>
                  <a:noFill/>
                </a:ln>
                <a:solidFill>
                  <a:srgbClr val="FF0000"/>
                </a:solidFill>
                <a:effectLst/>
                <a:uLnTx/>
                <a:uFillTx/>
                <a:latin typeface="Times New Roman" panose="02020603050405020304" pitchFamily="18" charset="0"/>
                <a:ea typeface="+mn-ea"/>
                <a:cs typeface="Times New Roman" panose="02020603050405020304" pitchFamily="18" charset="0"/>
              </a:rPr>
              <a:t>tiết</a:t>
            </a: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2)</a:t>
            </a:r>
            <a:endPar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749744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86AD0E-8AE4-493B-918C-92EEB4657E0A}"/>
              </a:ext>
            </a:extLst>
          </p:cNvPr>
          <p:cNvPicPr>
            <a:picLocks noChangeAspect="1"/>
          </p:cNvPicPr>
          <p:nvPr/>
        </p:nvPicPr>
        <p:blipFill rotWithShape="1">
          <a:blip r:embed="rId2"/>
          <a:srcRect b="8334"/>
          <a:stretch/>
        </p:blipFill>
        <p:spPr>
          <a:xfrm>
            <a:off x="0" y="0"/>
            <a:ext cx="12192000" cy="6857999"/>
          </a:xfrm>
          <a:prstGeom prst="rect">
            <a:avLst/>
          </a:prstGeom>
        </p:spPr>
      </p:pic>
      <p:sp>
        <p:nvSpPr>
          <p:cNvPr id="12" name="TextBox 11">
            <a:extLst>
              <a:ext uri="{FF2B5EF4-FFF2-40B4-BE49-F238E27FC236}">
                <a16:creationId xmlns:a16="http://schemas.microsoft.com/office/drawing/2014/main" id="{40494CB2-E27C-41D7-9F98-E2F4661CA852}"/>
              </a:ext>
            </a:extLst>
          </p:cNvPr>
          <p:cNvSpPr txBox="1"/>
          <p:nvPr/>
        </p:nvSpPr>
        <p:spPr>
          <a:xfrm>
            <a:off x="1126760" y="1700453"/>
            <a:ext cx="9938479" cy="47089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I</a:t>
            </a:r>
            <a:r>
              <a:rPr kumimoji="0" 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ĐẶT VẤN ĐỀ: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Tìm</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hiểu</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các</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tình</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huống</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Một</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người</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mẹ”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va</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Chuyện</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của</a:t>
            </a:r>
            <a:r>
              <a:rPr kumimoji="0" lang="en-US" sz="36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II. </a:t>
            </a: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NỘI DUNG BÀI HỌC:</a:t>
            </a:r>
          </a:p>
          <a:p>
            <a:pPr marL="742950" marR="0" lvl="0" indent="-742950" algn="l" defTabSz="914400" rtl="0" eaLnBrk="1" fontAlgn="auto" latinLnBrk="0" hangingPunct="1">
              <a:lnSpc>
                <a:spcPct val="100000"/>
              </a:lnSpc>
              <a:spcBef>
                <a:spcPts val="0"/>
              </a:spcBef>
              <a:spcAft>
                <a:spcPts val="0"/>
              </a:spcAft>
              <a:buClrTx/>
              <a:buSzTx/>
              <a:buFontTx/>
              <a:buAutoNum type="arabicPeriod"/>
              <a:tabLst/>
              <a:defRPr/>
            </a:pP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Thê</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nào</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là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tư</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chủ?</a:t>
            </a:r>
          </a:p>
          <a:p>
            <a:pPr marL="742950" marR="0" lvl="0" indent="-742950" algn="l" defTabSz="914400" rtl="0" eaLnBrk="1" fontAlgn="auto" latinLnBrk="0" hangingPunct="1">
              <a:lnSpc>
                <a:spcPct val="100000"/>
              </a:lnSpc>
              <a:spcBef>
                <a:spcPts val="0"/>
              </a:spcBef>
              <a:spcAft>
                <a:spcPts val="0"/>
              </a:spcAft>
              <a:buClrTx/>
              <a:buSzTx/>
              <a:buFontTx/>
              <a:buAutoNum type="arabicPeriod"/>
              <a:tabLst/>
              <a:defRPr/>
            </a:pP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Vì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sao</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phải</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tư</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chủ?</a:t>
            </a:r>
          </a:p>
          <a:p>
            <a:pPr marL="742950" marR="0" lvl="0" indent="-742950" algn="l" defTabSz="914400" rtl="0" eaLnBrk="1" fontAlgn="auto" latinLnBrk="0" hangingPunct="1">
              <a:lnSpc>
                <a:spcPct val="100000"/>
              </a:lnSpc>
              <a:spcBef>
                <a:spcPts val="0"/>
              </a:spcBef>
              <a:spcAft>
                <a:spcPts val="0"/>
              </a:spcAft>
              <a:buClrTx/>
              <a:buSzTx/>
              <a:buFontTx/>
              <a:buAutoNum type="arabicPeriod"/>
              <a:tabLst/>
              <a:defRPr/>
            </a:pP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Rèn</a:t>
            </a:r>
            <a:r>
              <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6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luyện</a:t>
            </a:r>
            <a:endParaRPr kumimoji="0" lang="en-US"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III. </a:t>
            </a: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LUYỆN TẬP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IV. </a:t>
            </a: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VẬN DỤNG</a:t>
            </a:r>
          </a:p>
        </p:txBody>
      </p:sp>
      <p:sp>
        <p:nvSpPr>
          <p:cNvPr id="6" name="TextBox 5">
            <a:extLst>
              <a:ext uri="{FF2B5EF4-FFF2-40B4-BE49-F238E27FC236}">
                <a16:creationId xmlns:a16="http://schemas.microsoft.com/office/drawing/2014/main" id="{57087B6E-A4DD-4F0D-8C1E-E15620A75086}"/>
              </a:ext>
            </a:extLst>
          </p:cNvPr>
          <p:cNvSpPr txBox="1"/>
          <p:nvPr/>
        </p:nvSpPr>
        <p:spPr>
          <a:xfrm>
            <a:off x="2534478" y="448566"/>
            <a:ext cx="7494103" cy="126188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Tiết</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3 – </a:t>
            </a:r>
            <a:r>
              <a:rPr kumimoji="0" lang="en-US" sz="32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Bài</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TỰ CHỦ</a:t>
            </a:r>
          </a:p>
        </p:txBody>
      </p:sp>
      <p:sp>
        <p:nvSpPr>
          <p:cNvPr id="8" name="Right Brace 7">
            <a:extLst>
              <a:ext uri="{FF2B5EF4-FFF2-40B4-BE49-F238E27FC236}">
                <a16:creationId xmlns:a16="http://schemas.microsoft.com/office/drawing/2014/main" id="{B10CCA25-F6EA-46BB-ABC7-5437AFC7B155}"/>
              </a:ext>
            </a:extLst>
          </p:cNvPr>
          <p:cNvSpPr/>
          <p:nvPr/>
        </p:nvSpPr>
        <p:spPr>
          <a:xfrm>
            <a:off x="7181887" y="2451652"/>
            <a:ext cx="901148" cy="2146852"/>
          </a:xfrm>
          <a:prstGeom prst="rightBrace">
            <a:avLst>
              <a:gd name="adj1" fmla="val 8333"/>
              <a:gd name="adj2" fmla="val 46074"/>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0775B9E-2DB2-46C2-8D0F-303EF1AFD6DD}"/>
              </a:ext>
            </a:extLst>
          </p:cNvPr>
          <p:cNvSpPr txBox="1"/>
          <p:nvPr/>
        </p:nvSpPr>
        <p:spPr>
          <a:xfrm>
            <a:off x="8223185" y="3139734"/>
            <a:ext cx="1128439" cy="523220"/>
          </a:xfrm>
          <a:prstGeom prst="rect">
            <a:avLst/>
          </a:prstGeom>
          <a:solidFill>
            <a:schemeClr val="bg1"/>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Tiết</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1</a:t>
            </a:r>
          </a:p>
        </p:txBody>
      </p:sp>
      <p:sp>
        <p:nvSpPr>
          <p:cNvPr id="10" name="Right Brace 9">
            <a:extLst>
              <a:ext uri="{FF2B5EF4-FFF2-40B4-BE49-F238E27FC236}">
                <a16:creationId xmlns:a16="http://schemas.microsoft.com/office/drawing/2014/main" id="{87ED32E3-63F7-4E9D-B2BB-64B1B895C71D}"/>
              </a:ext>
            </a:extLst>
          </p:cNvPr>
          <p:cNvSpPr/>
          <p:nvPr/>
        </p:nvSpPr>
        <p:spPr>
          <a:xfrm>
            <a:off x="5950226" y="4731026"/>
            <a:ext cx="879477" cy="1484243"/>
          </a:xfrm>
          <a:prstGeom prst="righ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8F633EF-D89E-42CD-92B0-23BF5B996A21}"/>
              </a:ext>
            </a:extLst>
          </p:cNvPr>
          <p:cNvSpPr txBox="1"/>
          <p:nvPr/>
        </p:nvSpPr>
        <p:spPr>
          <a:xfrm>
            <a:off x="6918044" y="5157547"/>
            <a:ext cx="1128439" cy="523220"/>
          </a:xfrm>
          <a:prstGeom prst="rect">
            <a:avLst/>
          </a:prstGeom>
          <a:solidFill>
            <a:srgbClr val="FFFF0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Tiết</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2</a:t>
            </a:r>
          </a:p>
        </p:txBody>
      </p:sp>
    </p:spTree>
    <p:extLst>
      <p:ext uri="{BB962C8B-B14F-4D97-AF65-F5344CB8AC3E}">
        <p14:creationId xmlns:p14="http://schemas.microsoft.com/office/powerpoint/2010/main" val="7469426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834D3-2FE4-45AA-AC29-FD017D82ADD2}"/>
              </a:ext>
            </a:extLst>
          </p:cNvPr>
          <p:cNvSpPr>
            <a:spLocks noGrp="1"/>
          </p:cNvSpPr>
          <p:nvPr>
            <p:ph idx="1"/>
          </p:nvPr>
        </p:nvSpPr>
        <p:spPr>
          <a:xfrm>
            <a:off x="1524000" y="516909"/>
            <a:ext cx="9713843" cy="534055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II. NỘI DUNG BÀI HỌC:</a:t>
            </a:r>
          </a:p>
          <a:p>
            <a:pPr marL="0" marR="0" lvl="0" indent="0" algn="l" defTabSz="914400" rtl="0" eaLnBrk="1" fontAlgn="auto" latinLnBrk="0" hangingPunct="1">
              <a:lnSpc>
                <a:spcPct val="100000"/>
              </a:lnSpc>
              <a:spcBef>
                <a:spcPts val="0"/>
              </a:spcBef>
              <a:spcAft>
                <a:spcPts val="0"/>
              </a:spcAft>
              <a:buClrTx/>
              <a:buSzTx/>
              <a:buNone/>
              <a:tabLst/>
              <a:defRPr/>
            </a:pPr>
            <a:r>
              <a:rPr kumimoji="0" lang="en-US" sz="3600" b="1" i="0" u="sng"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3. Rèn luyện</a:t>
            </a:r>
            <a:endParaRPr lang="en-US" sz="3600" b="1" i="1" u="sng">
              <a:latin typeface="Times New Roman" panose="02020603050405020304" pitchFamily="18" charset="0"/>
              <a:cs typeface="Times New Roman" panose="02020603050405020304" pitchFamily="18" charset="0"/>
            </a:endParaRPr>
          </a:p>
          <a:p>
            <a:pPr marL="0" indent="0" algn="just">
              <a:lnSpc>
                <a:spcPct val="150000"/>
              </a:lnSpc>
              <a:buNone/>
            </a:pPr>
            <a:r>
              <a:rPr lang="en-US" sz="3600" b="1" i="1">
                <a:latin typeface="Times New Roman" panose="02020603050405020304" pitchFamily="18" charset="0"/>
                <a:cs typeface="Times New Roman" panose="02020603050405020304" pitchFamily="18" charset="0"/>
              </a:rPr>
              <a:t>Em hãy suy nghĩ và trả lời 2 câu hỏi dưới đây: </a:t>
            </a:r>
          </a:p>
          <a:p>
            <a:pPr marL="0" indent="0" algn="just">
              <a:lnSpc>
                <a:spcPct val="150000"/>
              </a:lnSpc>
              <a:buNone/>
            </a:pPr>
            <a:r>
              <a:rPr lang="en-US" sz="3600">
                <a:effectLst/>
                <a:latin typeface="Times New Roman" panose="02020603050405020304" pitchFamily="18" charset="0"/>
                <a:ea typeface="SimSun" panose="02010600030101010101" pitchFamily="2" charset="-122"/>
                <a:cs typeface="Times New Roman" panose="02020603050405020304" pitchFamily="18" charset="0"/>
              </a:rPr>
              <a:t>Câu 1: Em hãy nêu và phê phán những biểu hiện thiếu tính tự chủ trong cuộc sống mà em biết. </a:t>
            </a:r>
            <a:endParaRPr lang="vi-VN" sz="360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lnSpc>
                <a:spcPct val="150000"/>
              </a:lnSpc>
              <a:buNone/>
            </a:pPr>
            <a:r>
              <a:rPr lang="en-US" sz="3600">
                <a:effectLst/>
                <a:latin typeface="Times New Roman" panose="02020603050405020304" pitchFamily="18" charset="0"/>
                <a:ea typeface="SimSun" panose="02010600030101010101" pitchFamily="2" charset="-122"/>
                <a:cs typeface="Times New Roman" panose="02020603050405020304" pitchFamily="18" charset="0"/>
              </a:rPr>
              <a:t>Câu 2: Theo em, chúng ta có thể rèn luyện tính tự chủ bằng cách nào?</a:t>
            </a:r>
            <a:endParaRPr lang="vi-VN" sz="360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nSpc>
                <a:spcPct val="150000"/>
              </a:lnSpc>
              <a:buNone/>
            </a:pP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7472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E51E124-C06D-4A7B-8A83-38579564F185}"/>
              </a:ext>
            </a:extLst>
          </p:cNvPr>
          <p:cNvSpPr txBox="1"/>
          <p:nvPr/>
        </p:nvSpPr>
        <p:spPr>
          <a:xfrm>
            <a:off x="1109866" y="834748"/>
            <a:ext cx="9972257" cy="17543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3600" b="1" dirty="0" err="1">
                <a:solidFill>
                  <a:srgbClr val="FF0000"/>
                </a:solidFill>
                <a:latin typeface="Times New Roman" panose="02020603050405020304" pitchFamily="18" charset="0"/>
                <a:cs typeface="Times New Roman" panose="02020603050405020304" pitchFamily="18" charset="0"/>
              </a:rPr>
              <a:t>Yêu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cầu</a:t>
            </a:r>
            <a:r>
              <a:rPr lang="en-US" sz="3600" b="1" dirty="0">
                <a:solidFill>
                  <a:srgbClr val="FF0000"/>
                </a:solidFill>
                <a:latin typeface="Times New Roman" panose="02020603050405020304" pitchFamily="18" charset="0"/>
                <a:cs typeface="Times New Roman" panose="02020603050405020304" pitchFamily="18" charset="0"/>
              </a:rPr>
              <a:t>: </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Sư</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dụng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các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kiến</a:t>
            </a:r>
            <a:r>
              <a:rPr lang="en-US" sz="3600" dirty="0">
                <a:latin typeface="Times New Roman" panose="02020603050405020304" pitchFamily="18" charset="0"/>
                <a:cs typeface="Times New Roman" panose="02020603050405020304" pitchFamily="18" charset="0"/>
              </a:rPr>
              <a:t> </a:t>
            </a:r>
            <a:r>
              <a:rPr lang="en-US" sz="3600" err="1">
                <a:latin typeface="Times New Roman" panose="02020603050405020304" pitchFamily="18" charset="0"/>
                <a:cs typeface="Times New Roman" panose="02020603050405020304" pitchFamily="18" charset="0"/>
              </a:rPr>
              <a:t>thức</a:t>
            </a:r>
            <a:r>
              <a:rPr lang="en-US" sz="3600">
                <a:latin typeface="Times New Roman" panose="02020603050405020304" pitchFamily="18" charset="0"/>
                <a:cs typeface="Times New Roman" panose="02020603050405020304" pitchFamily="18" charset="0"/>
              </a:rPr>
              <a:t> đã </a:t>
            </a:r>
            <a:r>
              <a:rPr lang="en-US" sz="3600" dirty="0" err="1">
                <a:latin typeface="Times New Roman" panose="02020603050405020304" pitchFamily="18" charset="0"/>
                <a:cs typeface="Times New Roman" panose="02020603050405020304" pitchFamily="18" charset="0"/>
              </a:rPr>
              <a:t>học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vê</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tư</a:t>
            </a:r>
            <a:r>
              <a:rPr lang="en-US" sz="3600" dirty="0">
                <a:latin typeface="Times New Roman" panose="02020603050405020304" pitchFamily="18" charset="0"/>
                <a:cs typeface="Times New Roman" panose="02020603050405020304" pitchFamily="18" charset="0"/>
              </a:rPr>
              <a:t>̣ chủ </a:t>
            </a:r>
            <a:r>
              <a:rPr lang="en-US" sz="3600" dirty="0" err="1">
                <a:latin typeface="Times New Roman" panose="02020603050405020304" pitchFamily="18" charset="0"/>
                <a:cs typeface="Times New Roman" panose="02020603050405020304" pitchFamily="18" charset="0"/>
              </a:rPr>
              <a:t>đê</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các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yêu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tập</a:t>
            </a:r>
            <a:r>
              <a:rPr lang="en-US" sz="3600" dirty="0">
                <a:latin typeface="Times New Roman" panose="02020603050405020304" pitchFamily="18" charset="0"/>
                <a:cs typeface="Times New Roman" panose="02020603050405020304" pitchFamily="18" charset="0"/>
              </a:rPr>
              <a:t>.</a:t>
            </a:r>
          </a:p>
        </p:txBody>
      </p:sp>
      <p:sp>
        <p:nvSpPr>
          <p:cNvPr id="8" name="TextBox 7">
            <a:extLst>
              <a:ext uri="{FF2B5EF4-FFF2-40B4-BE49-F238E27FC236}">
                <a16:creationId xmlns:a16="http://schemas.microsoft.com/office/drawing/2014/main" id="{ECFACF59-2506-4516-9766-9322495C4519}"/>
              </a:ext>
            </a:extLst>
          </p:cNvPr>
          <p:cNvSpPr txBox="1"/>
          <p:nvPr/>
        </p:nvSpPr>
        <p:spPr>
          <a:xfrm>
            <a:off x="3433961" y="188417"/>
            <a:ext cx="5324065"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III. </a:t>
            </a:r>
            <a:r>
              <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LUYỆN TẬP</a:t>
            </a:r>
          </a:p>
        </p:txBody>
      </p:sp>
      <p:sp>
        <p:nvSpPr>
          <p:cNvPr id="5" name="TextBox 4">
            <a:extLst>
              <a:ext uri="{FF2B5EF4-FFF2-40B4-BE49-F238E27FC236}">
                <a16:creationId xmlns:a16="http://schemas.microsoft.com/office/drawing/2014/main" id="{111853E2-59C6-4B3A-914F-7692D9612DBA}"/>
              </a:ext>
            </a:extLst>
          </p:cNvPr>
          <p:cNvSpPr txBox="1"/>
          <p:nvPr/>
        </p:nvSpPr>
        <p:spPr>
          <a:xfrm>
            <a:off x="1109866" y="2828835"/>
            <a:ext cx="9972257"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600" b="1" dirty="0" err="1">
                <a:solidFill>
                  <a:srgbClr val="FF0000"/>
                </a:solidFill>
                <a:latin typeface="Times New Roman" panose="02020603050405020304" pitchFamily="18" charset="0"/>
                <a:cs typeface="Times New Roman" panose="02020603050405020304" pitchFamily="18" charset="0"/>
              </a:rPr>
              <a:t>Cách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thức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thực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hiện</a:t>
            </a:r>
            <a:r>
              <a:rPr lang="en-US" sz="3600" b="1" dirty="0">
                <a:solidFill>
                  <a:srgbClr val="FF0000"/>
                </a:solidFill>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Làm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tập</a:t>
            </a:r>
            <a:r>
              <a:rPr lang="en-US" sz="3600" dirty="0">
                <a:latin typeface="Times New Roman" panose="02020603050405020304" pitchFamily="18" charset="0"/>
                <a:cs typeface="Times New Roman" panose="02020603050405020304" pitchFamily="18" charset="0"/>
              </a:rPr>
              <a:t> SGK </a:t>
            </a:r>
            <a:r>
              <a:rPr lang="en-US" sz="3600" dirty="0" err="1">
                <a:latin typeface="Times New Roman" panose="02020603050405020304" pitchFamily="18" charset="0"/>
                <a:cs typeface="Times New Roman" panose="02020603050405020304" pitchFamily="18" charset="0"/>
              </a:rPr>
              <a:t>va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gợi</a:t>
            </a:r>
            <a:r>
              <a:rPr lang="en-US" sz="3600" dirty="0">
                <a:latin typeface="Times New Roman" panose="02020603050405020304" pitchFamily="18" charset="0"/>
                <a:cs typeface="Times New Roman" panose="02020603050405020304" pitchFamily="18" charset="0"/>
              </a:rPr>
              <a:t> ý </a:t>
            </a:r>
            <a:r>
              <a:rPr lang="en-US" sz="3600" dirty="0" err="1">
                <a:latin typeface="Times New Roman" panose="02020603050405020304" pitchFamily="18" charset="0"/>
                <a:cs typeface="Times New Roman" panose="02020603050405020304" pitchFamily="18" charset="0"/>
              </a:rPr>
              <a:t>thêm</a:t>
            </a:r>
            <a:r>
              <a:rPr lang="en-US" sz="36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43AE0FF5-091E-4657-A617-28D7173FD591}"/>
              </a:ext>
            </a:extLst>
          </p:cNvPr>
          <p:cNvSpPr txBox="1"/>
          <p:nvPr/>
        </p:nvSpPr>
        <p:spPr>
          <a:xfrm>
            <a:off x="1109866" y="4268925"/>
            <a:ext cx="9972257"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3600" b="1" dirty="0" err="1">
                <a:solidFill>
                  <a:srgbClr val="FF0000"/>
                </a:solidFill>
                <a:latin typeface="Times New Roman" panose="02020603050405020304" pitchFamily="18" charset="0"/>
                <a:cs typeface="Times New Roman" panose="02020603050405020304" pitchFamily="18" charset="0"/>
              </a:rPr>
              <a:t>Hướng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dẫn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thực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hiện</a:t>
            </a:r>
            <a:r>
              <a:rPr lang="en-US" sz="3600" b="1" dirty="0">
                <a:solidFill>
                  <a:srgbClr val="FF0000"/>
                </a:solidFill>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Học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sinh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đọc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các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dưới</a:t>
            </a:r>
            <a:r>
              <a:rPr lang="en-US" sz="3600" dirty="0">
                <a:latin typeface="Times New Roman" panose="02020603050405020304" pitchFamily="18" charset="0"/>
                <a:cs typeface="Times New Roman" panose="02020603050405020304" pitchFamily="18" charset="0"/>
              </a:rPr>
              <a:t>.</a:t>
            </a:r>
          </a:p>
          <a:p>
            <a:pPr algn="just"/>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Nghiên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cứu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err="1">
                <a:latin typeface="Times New Roman" panose="02020603050405020304" pitchFamily="18" charset="0"/>
                <a:cs typeface="Times New Roman" panose="02020603050405020304" pitchFamily="18" charset="0"/>
              </a:rPr>
              <a:t>hỏi</a:t>
            </a:r>
            <a:r>
              <a:rPr lang="en-US" sz="3600">
                <a:latin typeface="Times New Roman" panose="02020603050405020304" pitchFamily="18" charset="0"/>
                <a:cs typeface="Times New Roman" panose="02020603050405020304" pitchFamily="18" charset="0"/>
              </a:rPr>
              <a:t> và trả </a:t>
            </a:r>
            <a:r>
              <a:rPr lang="en-US" sz="3600" dirty="0" err="1">
                <a:latin typeface="Times New Roman" panose="02020603050405020304" pitchFamily="18" charset="0"/>
                <a:cs typeface="Times New Roman" panose="02020603050405020304" pitchFamily="18" charset="0"/>
              </a:rPr>
              <a:t>lời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tập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soạn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hoặc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giấy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nháp</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915915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FDED89BD-BF48-4CE7-B31B-37F28B70A784}"/>
              </a:ext>
            </a:extLst>
          </p:cNvPr>
          <p:cNvSpPr txBox="1">
            <a:spLocks/>
          </p:cNvSpPr>
          <p:nvPr/>
        </p:nvSpPr>
        <p:spPr>
          <a:xfrm>
            <a:off x="344393" y="628337"/>
            <a:ext cx="11503213" cy="5601326"/>
          </a:xfrm>
          <a:prstGeom prst="rect">
            <a:avLst/>
          </a:prstGeom>
        </p:spPr>
        <p:style>
          <a:lnRef idx="2">
            <a:schemeClr val="accent2"/>
          </a:lnRef>
          <a:fillRef idx="1">
            <a:schemeClr val="lt1"/>
          </a:fillRef>
          <a:effectRef idx="0">
            <a:schemeClr val="accent2"/>
          </a:effectRef>
          <a:fontRef idx="minor">
            <a:schemeClr val="dk1"/>
          </a:fontRef>
        </p:style>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just">
              <a:lnSpc>
                <a:spcPct val="100000"/>
              </a:lnSpc>
              <a:buFont typeface="Arial" panose="020B0604020202020204" pitchFamily="34" charset="0"/>
              <a:buNone/>
            </a:pPr>
            <a:r>
              <a:rPr lang="vi-VN" sz="3200" b="1" dirty="0">
                <a:solidFill>
                  <a:srgbClr val="002060"/>
                </a:solidFill>
                <a:latin typeface="Times New Roman" panose="02020603050405020304" pitchFamily="18" charset="0"/>
                <a:cs typeface="Times New Roman" panose="02020603050405020304" pitchFamily="18" charset="0"/>
              </a:rPr>
              <a:t>Bài 1 (</a:t>
            </a:r>
            <a:r>
              <a:rPr lang="en-US" sz="3200" b="1" dirty="0">
                <a:solidFill>
                  <a:srgbClr val="002060"/>
                </a:solidFill>
                <a:latin typeface="Times New Roman" panose="02020603050405020304" pitchFamily="18" charset="0"/>
                <a:cs typeface="Times New Roman" panose="02020603050405020304" pitchFamily="18" charset="0"/>
              </a:rPr>
              <a:t>tr 8</a:t>
            </a:r>
            <a:r>
              <a:rPr lang="vi-VN" sz="3200" b="1" dirty="0">
                <a:solidFill>
                  <a:srgbClr val="002060"/>
                </a:solidFill>
                <a:latin typeface="Times New Roman" panose="02020603050405020304" pitchFamily="18" charset="0"/>
                <a:cs typeface="Times New Roman" panose="02020603050405020304" pitchFamily="18" charset="0"/>
              </a:rPr>
              <a:t>): Em đồng ý với những ý kiến nào sau đây ? Vì sao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a) Người tự chủ biết tự ki</a:t>
            </a:r>
            <a:r>
              <a:rPr lang="en-US" sz="3200" dirty="0">
                <a:solidFill>
                  <a:srgbClr val="000000"/>
                </a:solidFill>
                <a:latin typeface="Times New Roman" panose="02020603050405020304" pitchFamily="18" charset="0"/>
                <a:cs typeface="Times New Roman" panose="02020603050405020304" pitchFamily="18" charset="0"/>
              </a:rPr>
              <a:t>ề</a:t>
            </a:r>
            <a:r>
              <a:rPr lang="vi-VN" sz="3200" dirty="0">
                <a:solidFill>
                  <a:srgbClr val="000000"/>
                </a:solidFill>
                <a:latin typeface="Times New Roman" panose="02020603050405020304" pitchFamily="18" charset="0"/>
                <a:cs typeface="Times New Roman" panose="02020603050405020304" pitchFamily="18" charset="0"/>
              </a:rPr>
              <a:t>m chế những ham muốn của bản thân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b) Không nên nóng nảy, vội vàng trong hành động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c) Người tự chủ luôn hành động theo ý mình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d) Cần biết điều chỉnh thái độ, hành vi của mình trong các tình huống khác nhau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đ) Người có tính tự chủ không cần quan tâm đến hoàn cảnh và đối tượng giao tiếp ;</a:t>
            </a:r>
          </a:p>
          <a:p>
            <a:pPr marL="0" indent="0" algn="just">
              <a:lnSpc>
                <a:spcPct val="100000"/>
              </a:lnSpc>
              <a:buFont typeface="Arial" panose="020B0604020202020204" pitchFamily="34" charset="0"/>
              <a:buNone/>
            </a:pPr>
            <a:r>
              <a:rPr lang="vi-VN" sz="3200" dirty="0">
                <a:solidFill>
                  <a:srgbClr val="000000"/>
                </a:solidFill>
                <a:latin typeface="Times New Roman" panose="02020603050405020304" pitchFamily="18" charset="0"/>
                <a:cs typeface="Times New Roman" panose="02020603050405020304" pitchFamily="18" charset="0"/>
              </a:rPr>
              <a:t>e) Cần giữ thái độ ôn hoà, từ tốn trong giao tiếp với người khác.</a:t>
            </a:r>
            <a:endParaRPr lang="en-US" sz="3200" dirty="0">
              <a:solidFill>
                <a:srgbClr val="000000"/>
              </a:solidFill>
              <a:latin typeface="Times New Roman" panose="02020603050405020304" pitchFamily="18" charset="0"/>
              <a:cs typeface="Times New Roman" panose="02020603050405020304" pitchFamily="18" charset="0"/>
            </a:endParaRPr>
          </a:p>
          <a:p>
            <a:pPr marL="0" indent="0" algn="just">
              <a:lnSpc>
                <a:spcPct val="100000"/>
              </a:lnSpc>
              <a:buFont typeface="Arial" panose="020B0604020202020204" pitchFamily="34" charset="0"/>
              <a:buNone/>
            </a:pPr>
            <a:endParaRPr lang="vi-VN" sz="3200" dirty="0">
              <a:solidFill>
                <a:srgbClr val="000000"/>
              </a:solidFill>
              <a:latin typeface="Times New Roman" panose="02020603050405020304" pitchFamily="18" charset="0"/>
              <a:cs typeface="Times New Roman" panose="02020603050405020304" pitchFamily="18" charset="0"/>
            </a:endParaRPr>
          </a:p>
          <a:p>
            <a:pPr>
              <a:lnSpc>
                <a:spcPct val="100000"/>
              </a:lnSpc>
            </a:pPr>
            <a:endParaRPr lang="en-GB" dirty="0"/>
          </a:p>
        </p:txBody>
      </p:sp>
    </p:spTree>
    <p:extLst>
      <p:ext uri="{BB962C8B-B14F-4D97-AF65-F5344CB8AC3E}">
        <p14:creationId xmlns:p14="http://schemas.microsoft.com/office/powerpoint/2010/main" val="8318719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AC363DB-0161-4217-8FD3-EE9C4EF02EAE}"/>
              </a:ext>
            </a:extLst>
          </p:cNvPr>
          <p:cNvSpPr txBox="1"/>
          <p:nvPr/>
        </p:nvSpPr>
        <p:spPr>
          <a:xfrm>
            <a:off x="788502" y="761970"/>
            <a:ext cx="10707757"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0" lang="vi-VN"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Bài 2 (</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SGK </a:t>
            </a:r>
            <a:r>
              <a:rPr kumimoji="0" lang="vi-VN"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tr 8</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a:t>
            </a:r>
            <a:r>
              <a:rPr kumimoji="0" lang="vi-VN"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vi-VN" sz="3200" i="0" u="none" strike="noStrike" kern="1200" cap="none" spc="0" normalizeH="0" baseline="0" noProof="0" dirty="0">
                <a:ln>
                  <a:noFill/>
                </a:ln>
                <a:solidFill>
                  <a:schemeClr val="tx1"/>
                </a:solidFill>
                <a:effectLst/>
                <a:uLnTx/>
                <a:uFillTx/>
                <a:latin typeface="Times New Roman" panose="02020603050405020304" pitchFamily="18" charset="0"/>
                <a:ea typeface="+mn-ea"/>
                <a:cs typeface="+mn-cs"/>
              </a:rPr>
              <a:t>Em hãy kể lại một câu chuyện về người biết tự chủ.</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3605D16-878C-4AA5-83B0-C822D964C5E2}"/>
              </a:ext>
            </a:extLst>
          </p:cNvPr>
          <p:cNvSpPr txBox="1"/>
          <p:nvPr/>
        </p:nvSpPr>
        <p:spPr>
          <a:xfrm>
            <a:off x="788502" y="2408681"/>
            <a:ext cx="10707757" cy="339580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vi-VN"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Bài 3 (</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SGK </a:t>
            </a:r>
            <a:r>
              <a:rPr kumimoji="0" lang="vi-VN"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tr 8): </a:t>
            </a:r>
            <a:endParaRPr kumimoji="0" lang="en-GB" sz="32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vi-VN" sz="32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Chủ </a:t>
            </a:r>
            <a:r>
              <a:rPr kumimoji="0" lang="vi-VN"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nhật, Hằng được mẹ cho đi chơi phố. Qua các cửa hiệu có nhiều quần áo mới đúng mốt, bộ nào Hằng cũng thích. Em đòi mẹ mua hết bộ này đến bộ khác làm mẹ rất bực mình</a:t>
            </a:r>
            <a:r>
              <a:rPr kumimoji="0" lang="en-GB"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Buổi đi chơi phố mất vui.</a:t>
            </a:r>
            <a:endParaRPr kumimoji="0" lang="en-GB"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Em</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hãy</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nhận</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xét</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việc</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làm</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của</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Hằng</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Em</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sẽ</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khuyên</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Hằng</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như</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thế</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GB" sz="3000" b="1" i="0" u="none" strike="noStrike" kern="1200" cap="none" spc="0" normalizeH="0" baseline="0" noProof="0" dirty="0" err="1">
                <a:ln>
                  <a:noFill/>
                </a:ln>
                <a:solidFill>
                  <a:srgbClr val="0070C0"/>
                </a:solidFill>
                <a:effectLst/>
                <a:uLnTx/>
                <a:uFillTx/>
                <a:latin typeface="Times New Roman" panose="02020603050405020304" pitchFamily="18" charset="0"/>
                <a:ea typeface="+mn-ea"/>
                <a:cs typeface="Times New Roman" panose="02020603050405020304" pitchFamily="18" charset="0"/>
              </a:rPr>
              <a:t>nào</a:t>
            </a:r>
            <a:r>
              <a:rPr kumimoji="0" lang="en-GB" sz="3000" b="1" i="0"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2317918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23C2BF-E3FB-4B6E-8394-39BE40C48757}"/>
              </a:ext>
            </a:extLst>
          </p:cNvPr>
          <p:cNvSpPr txBox="1"/>
          <p:nvPr/>
        </p:nvSpPr>
        <p:spPr>
          <a:xfrm>
            <a:off x="1060174" y="291548"/>
            <a:ext cx="10071652"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3200" b="1" dirty="0" err="1">
                <a:solidFill>
                  <a:srgbClr val="00B0F0"/>
                </a:solidFill>
                <a:latin typeface="Times New Roman "/>
              </a:rPr>
              <a:t>Bài</a:t>
            </a:r>
            <a:r>
              <a:rPr lang="en-US" sz="3200" b="1" dirty="0">
                <a:solidFill>
                  <a:srgbClr val="00B0F0"/>
                </a:solidFill>
                <a:latin typeface="Times New Roman "/>
              </a:rPr>
              <a:t> 4: </a:t>
            </a:r>
            <a:r>
              <a:rPr lang="en-US" sz="3200" b="1" dirty="0" err="1">
                <a:solidFill>
                  <a:srgbClr val="00B0F0"/>
                </a:solidFill>
                <a:latin typeface="Times New Roman "/>
              </a:rPr>
              <a:t>Giải</a:t>
            </a:r>
            <a:r>
              <a:rPr lang="en-US" sz="3200" b="1" dirty="0">
                <a:solidFill>
                  <a:srgbClr val="00B0F0"/>
                </a:solidFill>
                <a:latin typeface="Times New Roman "/>
              </a:rPr>
              <a:t> </a:t>
            </a:r>
            <a:r>
              <a:rPr lang="en-US" sz="3200" b="1" dirty="0" err="1">
                <a:solidFill>
                  <a:srgbClr val="00B0F0"/>
                </a:solidFill>
                <a:latin typeface="Times New Roman "/>
              </a:rPr>
              <a:t>quyết</a:t>
            </a:r>
            <a:r>
              <a:rPr lang="en-US" sz="3200" b="1" dirty="0">
                <a:solidFill>
                  <a:srgbClr val="00B0F0"/>
                </a:solidFill>
                <a:latin typeface="Times New Roman "/>
              </a:rPr>
              <a:t> </a:t>
            </a:r>
            <a:r>
              <a:rPr lang="en-US" sz="3200" b="1" dirty="0" err="1">
                <a:solidFill>
                  <a:srgbClr val="00B0F0"/>
                </a:solidFill>
                <a:latin typeface="Times New Roman "/>
              </a:rPr>
              <a:t>tình</a:t>
            </a:r>
            <a:r>
              <a:rPr lang="en-US" sz="3200" b="1" dirty="0">
                <a:solidFill>
                  <a:srgbClr val="00B0F0"/>
                </a:solidFill>
                <a:latin typeface="Times New Roman "/>
              </a:rPr>
              <a:t> </a:t>
            </a:r>
            <a:r>
              <a:rPr lang="en-US" sz="3200" b="1" dirty="0" err="1">
                <a:solidFill>
                  <a:srgbClr val="00B0F0"/>
                </a:solidFill>
                <a:latin typeface="Times New Roman "/>
              </a:rPr>
              <a:t>huống</a:t>
            </a:r>
            <a:r>
              <a:rPr lang="en-US" sz="3200" b="1" dirty="0">
                <a:solidFill>
                  <a:srgbClr val="00B0F0"/>
                </a:solidFill>
                <a:latin typeface="Times New Roman "/>
              </a:rPr>
              <a:t> </a:t>
            </a:r>
            <a:r>
              <a:rPr lang="en-US" sz="3200" b="1" dirty="0" err="1">
                <a:solidFill>
                  <a:srgbClr val="00B0F0"/>
                </a:solidFill>
                <a:latin typeface="Times New Roman "/>
              </a:rPr>
              <a:t>sau</a:t>
            </a:r>
            <a:r>
              <a:rPr lang="en-US" sz="3200" b="1" dirty="0">
                <a:solidFill>
                  <a:srgbClr val="00B0F0"/>
                </a:solidFill>
                <a:latin typeface="Times New Roman "/>
              </a:rPr>
              <a:t>:</a:t>
            </a:r>
          </a:p>
          <a:p>
            <a:pPr algn="just"/>
            <a:r>
              <a:rPr lang="en-US" sz="3200" dirty="0">
                <a:solidFill>
                  <a:schemeClr val="tx1"/>
                </a:solidFill>
                <a:latin typeface="Times New Roman "/>
              </a:rPr>
              <a:t>Nam là </a:t>
            </a:r>
            <a:r>
              <a:rPr lang="en-US" sz="3200" dirty="0" err="1">
                <a:solidFill>
                  <a:schemeClr val="tx1"/>
                </a:solidFill>
                <a:latin typeface="Times New Roman "/>
              </a:rPr>
              <a:t>học</a:t>
            </a:r>
            <a:r>
              <a:rPr lang="en-US" sz="3200" dirty="0">
                <a:solidFill>
                  <a:schemeClr val="tx1"/>
                </a:solidFill>
                <a:latin typeface="Times New Roman "/>
              </a:rPr>
              <a:t> </a:t>
            </a:r>
            <a:r>
              <a:rPr lang="en-US" sz="3200" dirty="0" err="1">
                <a:solidFill>
                  <a:schemeClr val="tx1"/>
                </a:solidFill>
                <a:latin typeface="Times New Roman "/>
              </a:rPr>
              <a:t>sinh</a:t>
            </a:r>
            <a:r>
              <a:rPr lang="en-US" sz="3200" dirty="0">
                <a:solidFill>
                  <a:schemeClr val="tx1"/>
                </a:solidFill>
                <a:latin typeface="Times New Roman "/>
              </a:rPr>
              <a:t> </a:t>
            </a:r>
            <a:r>
              <a:rPr lang="en-US" sz="3200" err="1">
                <a:solidFill>
                  <a:schemeClr val="tx1"/>
                </a:solidFill>
                <a:latin typeface="Times New Roman "/>
              </a:rPr>
              <a:t>lớp</a:t>
            </a:r>
            <a:r>
              <a:rPr lang="en-US" sz="3200">
                <a:solidFill>
                  <a:schemeClr val="tx1"/>
                </a:solidFill>
                <a:latin typeface="Times New Roman "/>
              </a:rPr>
              <a:t> 9A</a:t>
            </a:r>
            <a:r>
              <a:rPr lang="en-US" sz="3200" dirty="0">
                <a:solidFill>
                  <a:schemeClr val="tx1"/>
                </a:solidFill>
                <a:latin typeface="Times New Roman "/>
              </a:rPr>
              <a:t>. </a:t>
            </a:r>
            <a:r>
              <a:rPr lang="en-US" sz="3200" err="1">
                <a:solidFill>
                  <a:schemeClr val="tx1"/>
                </a:solidFill>
                <a:latin typeface="Times New Roman "/>
              </a:rPr>
              <a:t>Ngay</a:t>
            </a:r>
            <a:r>
              <a:rPr lang="en-US" sz="3200">
                <a:solidFill>
                  <a:schemeClr val="tx1"/>
                </a:solidFill>
                <a:latin typeface="Times New Roman "/>
              </a:rPr>
              <a:t> từ </a:t>
            </a:r>
            <a:r>
              <a:rPr lang="en-US" sz="3200" dirty="0" err="1">
                <a:solidFill>
                  <a:schemeClr val="tx1"/>
                </a:solidFill>
                <a:latin typeface="Times New Roman "/>
              </a:rPr>
              <a:t>đầu</a:t>
            </a:r>
            <a:r>
              <a:rPr lang="en-US" sz="3200" dirty="0">
                <a:solidFill>
                  <a:schemeClr val="tx1"/>
                </a:solidFill>
                <a:latin typeface="Times New Roman "/>
              </a:rPr>
              <a:t> </a:t>
            </a:r>
            <a:r>
              <a:rPr lang="en-US" sz="3200" dirty="0" err="1">
                <a:solidFill>
                  <a:schemeClr val="tx1"/>
                </a:solidFill>
                <a:latin typeface="Times New Roman "/>
              </a:rPr>
              <a:t>năm</a:t>
            </a:r>
            <a:r>
              <a:rPr lang="en-US" sz="3200" dirty="0">
                <a:solidFill>
                  <a:schemeClr val="tx1"/>
                </a:solidFill>
                <a:latin typeface="Times New Roman "/>
              </a:rPr>
              <a:t> </a:t>
            </a:r>
            <a:r>
              <a:rPr lang="en-US" sz="3200" dirty="0" err="1">
                <a:solidFill>
                  <a:schemeClr val="tx1"/>
                </a:solidFill>
                <a:latin typeface="Times New Roman "/>
              </a:rPr>
              <a:t>học</a:t>
            </a:r>
            <a:r>
              <a:rPr lang="en-US" sz="3200" dirty="0">
                <a:solidFill>
                  <a:schemeClr val="tx1"/>
                </a:solidFill>
                <a:latin typeface="Times New Roman "/>
              </a:rPr>
              <a:t>, </a:t>
            </a:r>
            <a:r>
              <a:rPr lang="en-US" sz="3200">
                <a:solidFill>
                  <a:schemeClr val="tx1"/>
                </a:solidFill>
                <a:latin typeface="Times New Roman "/>
              </a:rPr>
              <a:t>Nam đã </a:t>
            </a:r>
            <a:r>
              <a:rPr lang="en-US" sz="3200" err="1">
                <a:solidFill>
                  <a:schemeClr val="tx1"/>
                </a:solidFill>
                <a:latin typeface="Times New Roman "/>
              </a:rPr>
              <a:t>được</a:t>
            </a:r>
            <a:r>
              <a:rPr lang="en-US" sz="3200">
                <a:solidFill>
                  <a:schemeClr val="tx1"/>
                </a:solidFill>
                <a:latin typeface="Times New Roman "/>
              </a:rPr>
              <a:t> nhà </a:t>
            </a:r>
            <a:r>
              <a:rPr lang="en-US" sz="3200" dirty="0" err="1">
                <a:solidFill>
                  <a:schemeClr val="tx1"/>
                </a:solidFill>
                <a:latin typeface="Times New Roman "/>
              </a:rPr>
              <a:t>trường</a:t>
            </a:r>
            <a:r>
              <a:rPr lang="en-US" sz="3200" dirty="0">
                <a:solidFill>
                  <a:schemeClr val="tx1"/>
                </a:solidFill>
                <a:latin typeface="Times New Roman "/>
              </a:rPr>
              <a:t> </a:t>
            </a:r>
            <a:r>
              <a:rPr lang="en-US" sz="3200" err="1">
                <a:solidFill>
                  <a:schemeClr val="tx1"/>
                </a:solidFill>
                <a:latin typeface="Times New Roman "/>
              </a:rPr>
              <a:t>triển</a:t>
            </a:r>
            <a:r>
              <a:rPr lang="en-US" sz="3200">
                <a:solidFill>
                  <a:schemeClr val="tx1"/>
                </a:solidFill>
                <a:latin typeface="Times New Roman "/>
              </a:rPr>
              <a:t> khai, hướng dẫn học </a:t>
            </a:r>
            <a:r>
              <a:rPr lang="en-US" sz="3200" dirty="0">
                <a:solidFill>
                  <a:schemeClr val="tx1"/>
                </a:solidFill>
                <a:latin typeface="Times New Roman "/>
              </a:rPr>
              <a:t>online </a:t>
            </a:r>
            <a:r>
              <a:rPr lang="en-US" sz="3200" dirty="0" err="1">
                <a:solidFill>
                  <a:schemeClr val="tx1"/>
                </a:solidFill>
                <a:latin typeface="Times New Roman "/>
              </a:rPr>
              <a:t>đê</a:t>
            </a:r>
            <a:r>
              <a:rPr lang="en-US" sz="3200" dirty="0">
                <a:solidFill>
                  <a:schemeClr val="tx1"/>
                </a:solidFill>
                <a:latin typeface="Times New Roman "/>
              </a:rPr>
              <a:t>̉ </a:t>
            </a:r>
            <a:r>
              <a:rPr lang="en-US" sz="3200" dirty="0" err="1">
                <a:solidFill>
                  <a:schemeClr val="tx1"/>
                </a:solidFill>
                <a:latin typeface="Times New Roman "/>
              </a:rPr>
              <a:t>phòng</a:t>
            </a:r>
            <a:r>
              <a:rPr lang="en-US" sz="3200" dirty="0">
                <a:solidFill>
                  <a:schemeClr val="tx1"/>
                </a:solidFill>
                <a:latin typeface="Times New Roman "/>
              </a:rPr>
              <a:t> </a:t>
            </a:r>
            <a:r>
              <a:rPr lang="en-US" sz="3200" dirty="0" err="1">
                <a:solidFill>
                  <a:schemeClr val="tx1"/>
                </a:solidFill>
                <a:latin typeface="Times New Roman "/>
              </a:rPr>
              <a:t>chống</a:t>
            </a:r>
            <a:r>
              <a:rPr lang="en-US" sz="3200" dirty="0">
                <a:solidFill>
                  <a:schemeClr val="tx1"/>
                </a:solidFill>
                <a:latin typeface="Times New Roman "/>
              </a:rPr>
              <a:t> </a:t>
            </a:r>
            <a:r>
              <a:rPr lang="en-US" sz="3200" dirty="0" err="1">
                <a:solidFill>
                  <a:schemeClr val="tx1"/>
                </a:solidFill>
                <a:latin typeface="Times New Roman "/>
              </a:rPr>
              <a:t>dịch</a:t>
            </a:r>
            <a:r>
              <a:rPr lang="en-US" sz="3200" dirty="0">
                <a:solidFill>
                  <a:schemeClr val="tx1"/>
                </a:solidFill>
                <a:latin typeface="Times New Roman "/>
              </a:rPr>
              <a:t> </a:t>
            </a:r>
            <a:r>
              <a:rPr lang="en-US" sz="3200" dirty="0" err="1">
                <a:solidFill>
                  <a:schemeClr val="tx1"/>
                </a:solidFill>
                <a:latin typeface="Times New Roman "/>
              </a:rPr>
              <a:t>bệnh</a:t>
            </a:r>
            <a:r>
              <a:rPr lang="en-US" sz="3200" dirty="0">
                <a:solidFill>
                  <a:schemeClr val="tx1"/>
                </a:solidFill>
                <a:latin typeface="Times New Roman "/>
              </a:rPr>
              <a:t> Covid 19. </a:t>
            </a:r>
            <a:r>
              <a:rPr lang="en-US" sz="3200" err="1">
                <a:solidFill>
                  <a:schemeClr val="tx1"/>
                </a:solidFill>
                <a:latin typeface="Times New Roman "/>
              </a:rPr>
              <a:t>Thê</a:t>
            </a:r>
            <a:r>
              <a:rPr lang="en-US" sz="3200">
                <a:solidFill>
                  <a:schemeClr val="tx1"/>
                </a:solidFill>
                <a:latin typeface="Times New Roman "/>
              </a:rPr>
              <a:t>́ nhưng, </a:t>
            </a:r>
            <a:r>
              <a:rPr lang="en-US" sz="3200" dirty="0" err="1">
                <a:solidFill>
                  <a:schemeClr val="tx1"/>
                </a:solidFill>
                <a:latin typeface="Times New Roman "/>
              </a:rPr>
              <a:t>khi</a:t>
            </a:r>
            <a:r>
              <a:rPr lang="en-US" sz="3200" dirty="0">
                <a:solidFill>
                  <a:schemeClr val="tx1"/>
                </a:solidFill>
                <a:latin typeface="Times New Roman "/>
              </a:rPr>
              <a:t> </a:t>
            </a:r>
            <a:r>
              <a:rPr lang="en-US" sz="3200" dirty="0" err="1">
                <a:solidFill>
                  <a:schemeClr val="tx1"/>
                </a:solidFill>
                <a:latin typeface="Times New Roman "/>
              </a:rPr>
              <a:t>vào</a:t>
            </a:r>
            <a:r>
              <a:rPr lang="en-US" sz="3200" dirty="0">
                <a:solidFill>
                  <a:schemeClr val="tx1"/>
                </a:solidFill>
                <a:latin typeface="Times New Roman "/>
              </a:rPr>
              <a:t>  </a:t>
            </a:r>
            <a:r>
              <a:rPr lang="en-US" sz="3200" dirty="0" err="1">
                <a:solidFill>
                  <a:schemeClr val="tx1"/>
                </a:solidFill>
                <a:latin typeface="Times New Roman "/>
              </a:rPr>
              <a:t>học</a:t>
            </a:r>
            <a:r>
              <a:rPr lang="en-US" sz="3200" dirty="0">
                <a:solidFill>
                  <a:schemeClr val="tx1"/>
                </a:solidFill>
                <a:latin typeface="Times New Roman "/>
              </a:rPr>
              <a:t> Nam </a:t>
            </a:r>
            <a:r>
              <a:rPr lang="en-US" sz="3200" dirty="0" err="1">
                <a:solidFill>
                  <a:schemeClr val="tx1"/>
                </a:solidFill>
                <a:latin typeface="Times New Roman "/>
              </a:rPr>
              <a:t>lại</a:t>
            </a:r>
            <a:r>
              <a:rPr lang="en-US" sz="3200" dirty="0">
                <a:solidFill>
                  <a:schemeClr val="tx1"/>
                </a:solidFill>
                <a:latin typeface="Times New Roman "/>
              </a:rPr>
              <a:t> </a:t>
            </a:r>
            <a:r>
              <a:rPr lang="en-US" sz="3200" dirty="0" err="1">
                <a:solidFill>
                  <a:schemeClr val="tx1"/>
                </a:solidFill>
                <a:latin typeface="Times New Roman "/>
              </a:rPr>
              <a:t>không</a:t>
            </a:r>
            <a:r>
              <a:rPr lang="en-US" sz="3200" dirty="0">
                <a:solidFill>
                  <a:schemeClr val="tx1"/>
                </a:solidFill>
                <a:latin typeface="Times New Roman "/>
              </a:rPr>
              <a:t> chú ý </a:t>
            </a:r>
            <a:r>
              <a:rPr lang="en-US" sz="3200" dirty="0" err="1">
                <a:solidFill>
                  <a:schemeClr val="tx1"/>
                </a:solidFill>
                <a:latin typeface="Times New Roman "/>
              </a:rPr>
              <a:t>nghe</a:t>
            </a:r>
            <a:r>
              <a:rPr lang="en-US" sz="3200" dirty="0">
                <a:solidFill>
                  <a:schemeClr val="tx1"/>
                </a:solidFill>
                <a:latin typeface="Times New Roman "/>
              </a:rPr>
              <a:t>  </a:t>
            </a:r>
            <a:r>
              <a:rPr lang="en-US" sz="3200" dirty="0" err="1">
                <a:solidFill>
                  <a:schemeClr val="tx1"/>
                </a:solidFill>
                <a:latin typeface="Times New Roman "/>
              </a:rPr>
              <a:t>giảng</a:t>
            </a:r>
            <a:r>
              <a:rPr lang="en-US" sz="3200" dirty="0">
                <a:solidFill>
                  <a:schemeClr val="tx1"/>
                </a:solidFill>
                <a:latin typeface="Times New Roman "/>
              </a:rPr>
              <a:t>, </a:t>
            </a:r>
            <a:r>
              <a:rPr lang="en-US" sz="3200">
                <a:solidFill>
                  <a:schemeClr val="tx1"/>
                </a:solidFill>
                <a:latin typeface="Times New Roman "/>
              </a:rPr>
              <a:t>chỉ mở </a:t>
            </a:r>
            <a:r>
              <a:rPr lang="en-US" sz="3200" dirty="0" err="1">
                <a:solidFill>
                  <a:schemeClr val="tx1"/>
                </a:solidFill>
                <a:latin typeface="Times New Roman "/>
              </a:rPr>
              <a:t>máy</a:t>
            </a:r>
            <a:r>
              <a:rPr lang="en-US" sz="3200" dirty="0">
                <a:solidFill>
                  <a:schemeClr val="tx1"/>
                </a:solidFill>
                <a:latin typeface="Times New Roman "/>
              </a:rPr>
              <a:t> </a:t>
            </a:r>
            <a:r>
              <a:rPr lang="en-US" sz="3200" dirty="0" err="1">
                <a:solidFill>
                  <a:schemeClr val="tx1"/>
                </a:solidFill>
                <a:latin typeface="Times New Roman "/>
              </a:rPr>
              <a:t>tính</a:t>
            </a:r>
            <a:r>
              <a:rPr lang="en-US" sz="3200" dirty="0">
                <a:solidFill>
                  <a:schemeClr val="tx1"/>
                </a:solidFill>
                <a:latin typeface="Times New Roman "/>
              </a:rPr>
              <a:t> </a:t>
            </a:r>
            <a:r>
              <a:rPr lang="en-US" sz="3200" err="1">
                <a:solidFill>
                  <a:schemeClr val="tx1"/>
                </a:solidFill>
                <a:latin typeface="Times New Roman "/>
              </a:rPr>
              <a:t>đê</a:t>
            </a:r>
            <a:r>
              <a:rPr lang="en-US" sz="3200">
                <a:solidFill>
                  <a:schemeClr val="tx1"/>
                </a:solidFill>
                <a:latin typeface="Times New Roman "/>
              </a:rPr>
              <a:t>̉ đó rồi </a:t>
            </a:r>
            <a:r>
              <a:rPr lang="en-US" sz="3200" dirty="0" err="1">
                <a:solidFill>
                  <a:schemeClr val="tx1"/>
                </a:solidFill>
                <a:latin typeface="Times New Roman "/>
              </a:rPr>
              <a:t>đi</a:t>
            </a:r>
            <a:r>
              <a:rPr lang="en-US" sz="3200" dirty="0">
                <a:solidFill>
                  <a:schemeClr val="tx1"/>
                </a:solidFill>
                <a:latin typeface="Times New Roman "/>
              </a:rPr>
              <a:t> </a:t>
            </a:r>
            <a:r>
              <a:rPr lang="en-US" sz="3200" dirty="0" err="1">
                <a:solidFill>
                  <a:schemeClr val="tx1"/>
                </a:solidFill>
                <a:latin typeface="Times New Roman "/>
              </a:rPr>
              <a:t>làm</a:t>
            </a:r>
            <a:r>
              <a:rPr lang="en-US" sz="3200" dirty="0">
                <a:solidFill>
                  <a:schemeClr val="tx1"/>
                </a:solidFill>
                <a:latin typeface="Times New Roman "/>
              </a:rPr>
              <a:t> </a:t>
            </a:r>
            <a:r>
              <a:rPr lang="en-US" sz="3200" dirty="0" err="1">
                <a:solidFill>
                  <a:schemeClr val="tx1"/>
                </a:solidFill>
                <a:latin typeface="Times New Roman "/>
              </a:rPr>
              <a:t>việc</a:t>
            </a:r>
            <a:r>
              <a:rPr lang="en-US" sz="3200" dirty="0">
                <a:solidFill>
                  <a:schemeClr val="tx1"/>
                </a:solidFill>
                <a:latin typeface="Times New Roman "/>
              </a:rPr>
              <a:t> </a:t>
            </a:r>
            <a:r>
              <a:rPr lang="en-US" sz="3200" dirty="0" err="1">
                <a:solidFill>
                  <a:schemeClr val="tx1"/>
                </a:solidFill>
                <a:latin typeface="Times New Roman "/>
              </a:rPr>
              <a:t>riêng</a:t>
            </a:r>
            <a:r>
              <a:rPr lang="en-US" sz="3200" dirty="0">
                <a:solidFill>
                  <a:schemeClr val="tx1"/>
                </a:solidFill>
                <a:latin typeface="Times New Roman "/>
              </a:rPr>
              <a:t>. Khi </a:t>
            </a:r>
            <a:r>
              <a:rPr lang="en-US" sz="3200" dirty="0" err="1">
                <a:solidFill>
                  <a:schemeClr val="tx1"/>
                </a:solidFill>
                <a:latin typeface="Times New Roman "/>
              </a:rPr>
              <a:t>giáo</a:t>
            </a:r>
            <a:r>
              <a:rPr lang="en-US" sz="3200" dirty="0">
                <a:solidFill>
                  <a:schemeClr val="tx1"/>
                </a:solidFill>
                <a:latin typeface="Times New Roman "/>
              </a:rPr>
              <a:t> </a:t>
            </a:r>
            <a:r>
              <a:rPr lang="en-US" sz="3200" dirty="0" err="1">
                <a:solidFill>
                  <a:schemeClr val="tx1"/>
                </a:solidFill>
                <a:latin typeface="Times New Roman "/>
              </a:rPr>
              <a:t>viên</a:t>
            </a:r>
            <a:r>
              <a:rPr lang="en-US" sz="3200" dirty="0">
                <a:solidFill>
                  <a:schemeClr val="tx1"/>
                </a:solidFill>
                <a:latin typeface="Times New Roman "/>
              </a:rPr>
              <a:t> </a:t>
            </a:r>
            <a:r>
              <a:rPr lang="en-US" sz="3200" dirty="0" err="1">
                <a:solidFill>
                  <a:schemeClr val="tx1"/>
                </a:solidFill>
                <a:latin typeface="Times New Roman "/>
              </a:rPr>
              <a:t>yêu</a:t>
            </a:r>
            <a:r>
              <a:rPr lang="en-US" sz="3200" dirty="0">
                <a:solidFill>
                  <a:schemeClr val="tx1"/>
                </a:solidFill>
                <a:latin typeface="Times New Roman "/>
              </a:rPr>
              <a:t> </a:t>
            </a:r>
            <a:r>
              <a:rPr lang="en-US" sz="3200" dirty="0" err="1">
                <a:solidFill>
                  <a:schemeClr val="tx1"/>
                </a:solidFill>
                <a:latin typeface="Times New Roman "/>
              </a:rPr>
              <a:t>cầu</a:t>
            </a:r>
            <a:r>
              <a:rPr lang="en-US" sz="3200" dirty="0">
                <a:solidFill>
                  <a:schemeClr val="tx1"/>
                </a:solidFill>
                <a:latin typeface="Times New Roman "/>
              </a:rPr>
              <a:t> </a:t>
            </a:r>
            <a:r>
              <a:rPr lang="en-US" sz="3200" dirty="0" err="1">
                <a:solidFill>
                  <a:schemeClr val="tx1"/>
                </a:solidFill>
                <a:latin typeface="Times New Roman "/>
              </a:rPr>
              <a:t>làm</a:t>
            </a:r>
            <a:r>
              <a:rPr lang="en-US" sz="3200" dirty="0">
                <a:solidFill>
                  <a:schemeClr val="tx1"/>
                </a:solidFill>
                <a:latin typeface="Times New Roman "/>
              </a:rPr>
              <a:t> </a:t>
            </a:r>
            <a:r>
              <a:rPr lang="en-US" sz="3200" dirty="0" err="1">
                <a:solidFill>
                  <a:schemeClr val="tx1"/>
                </a:solidFill>
                <a:latin typeface="Times New Roman "/>
              </a:rPr>
              <a:t>bài</a:t>
            </a:r>
            <a:r>
              <a:rPr lang="en-US" sz="3200" dirty="0">
                <a:solidFill>
                  <a:schemeClr val="tx1"/>
                </a:solidFill>
                <a:latin typeface="Times New Roman "/>
              </a:rPr>
              <a:t> </a:t>
            </a:r>
            <a:r>
              <a:rPr lang="en-US" sz="3200" dirty="0" err="1">
                <a:solidFill>
                  <a:schemeClr val="tx1"/>
                </a:solidFill>
                <a:latin typeface="Times New Roman "/>
              </a:rPr>
              <a:t>tập</a:t>
            </a:r>
            <a:r>
              <a:rPr lang="en-US" sz="3200" dirty="0">
                <a:solidFill>
                  <a:schemeClr val="tx1"/>
                </a:solidFill>
                <a:latin typeface="Times New Roman "/>
              </a:rPr>
              <a:t>, Nam </a:t>
            </a:r>
            <a:r>
              <a:rPr lang="en-US" sz="3200" dirty="0" err="1">
                <a:solidFill>
                  <a:schemeClr val="tx1"/>
                </a:solidFill>
                <a:latin typeface="Times New Roman "/>
              </a:rPr>
              <a:t>cũng</a:t>
            </a:r>
            <a:r>
              <a:rPr lang="en-US" sz="3200" dirty="0">
                <a:solidFill>
                  <a:schemeClr val="tx1"/>
                </a:solidFill>
                <a:latin typeface="Times New Roman "/>
              </a:rPr>
              <a:t> </a:t>
            </a:r>
            <a:r>
              <a:rPr lang="en-US" sz="3200" dirty="0" err="1">
                <a:solidFill>
                  <a:schemeClr val="tx1"/>
                </a:solidFill>
                <a:latin typeface="Times New Roman "/>
              </a:rPr>
              <a:t>không</a:t>
            </a:r>
            <a:r>
              <a:rPr lang="en-US" sz="3200" dirty="0">
                <a:solidFill>
                  <a:schemeClr val="tx1"/>
                </a:solidFill>
                <a:latin typeface="Times New Roman "/>
              </a:rPr>
              <a:t> </a:t>
            </a:r>
            <a:r>
              <a:rPr lang="en-US" sz="3200" dirty="0" err="1">
                <a:solidFill>
                  <a:schemeClr val="tx1"/>
                </a:solidFill>
                <a:latin typeface="Times New Roman "/>
              </a:rPr>
              <a:t>làm</a:t>
            </a:r>
            <a:r>
              <a:rPr lang="en-US" sz="3200" dirty="0">
                <a:solidFill>
                  <a:schemeClr val="tx1"/>
                </a:solidFill>
                <a:latin typeface="Times New Roman "/>
              </a:rPr>
              <a:t> vì </a:t>
            </a:r>
            <a:r>
              <a:rPr lang="en-US" sz="3200" dirty="0" err="1">
                <a:solidFill>
                  <a:schemeClr val="tx1"/>
                </a:solidFill>
                <a:latin typeface="Times New Roman "/>
              </a:rPr>
              <a:t>cho</a:t>
            </a:r>
            <a:r>
              <a:rPr lang="en-US" sz="3200" dirty="0">
                <a:solidFill>
                  <a:schemeClr val="tx1"/>
                </a:solidFill>
                <a:latin typeface="Times New Roman "/>
              </a:rPr>
              <a:t> </a:t>
            </a:r>
            <a:r>
              <a:rPr lang="en-US" sz="3200" dirty="0" err="1">
                <a:solidFill>
                  <a:schemeClr val="tx1"/>
                </a:solidFill>
                <a:latin typeface="Times New Roman "/>
              </a:rPr>
              <a:t>rằng</a:t>
            </a:r>
            <a:r>
              <a:rPr lang="en-US" sz="3200" dirty="0">
                <a:solidFill>
                  <a:schemeClr val="tx1"/>
                </a:solidFill>
                <a:latin typeface="Times New Roman "/>
              </a:rPr>
              <a:t> </a:t>
            </a:r>
            <a:r>
              <a:rPr lang="en-US" sz="3200" dirty="0" err="1">
                <a:solidFill>
                  <a:schemeClr val="tx1"/>
                </a:solidFill>
                <a:latin typeface="Times New Roman "/>
              </a:rPr>
              <a:t>giáo</a:t>
            </a:r>
            <a:r>
              <a:rPr lang="en-US" sz="3200" dirty="0">
                <a:solidFill>
                  <a:schemeClr val="tx1"/>
                </a:solidFill>
                <a:latin typeface="Times New Roman "/>
              </a:rPr>
              <a:t> </a:t>
            </a:r>
            <a:r>
              <a:rPr lang="en-US" sz="3200" dirty="0" err="1">
                <a:solidFill>
                  <a:schemeClr val="tx1"/>
                </a:solidFill>
                <a:latin typeface="Times New Roman "/>
              </a:rPr>
              <a:t>viên</a:t>
            </a:r>
            <a:r>
              <a:rPr lang="en-US" sz="3200" dirty="0">
                <a:solidFill>
                  <a:schemeClr val="tx1"/>
                </a:solidFill>
                <a:latin typeface="Times New Roman "/>
              </a:rPr>
              <a:t> </a:t>
            </a:r>
            <a:r>
              <a:rPr lang="en-US" sz="3200" dirty="0" err="1">
                <a:solidFill>
                  <a:schemeClr val="tx1"/>
                </a:solidFill>
                <a:latin typeface="Times New Roman "/>
              </a:rPr>
              <a:t>không</a:t>
            </a:r>
            <a:r>
              <a:rPr lang="en-US" sz="3200" dirty="0">
                <a:solidFill>
                  <a:schemeClr val="tx1"/>
                </a:solidFill>
                <a:latin typeface="Times New Roman "/>
              </a:rPr>
              <a:t> </a:t>
            </a:r>
            <a:r>
              <a:rPr lang="en-US" sz="3200" dirty="0" err="1">
                <a:solidFill>
                  <a:schemeClr val="tx1"/>
                </a:solidFill>
                <a:latin typeface="Times New Roman "/>
              </a:rPr>
              <a:t>thê</a:t>
            </a:r>
            <a:r>
              <a:rPr lang="en-US" sz="3200" dirty="0">
                <a:solidFill>
                  <a:schemeClr val="tx1"/>
                </a:solidFill>
                <a:latin typeface="Times New Roman "/>
              </a:rPr>
              <a:t>̉ </a:t>
            </a:r>
            <a:r>
              <a:rPr lang="en-US" sz="3200" dirty="0" err="1">
                <a:solidFill>
                  <a:schemeClr val="tx1"/>
                </a:solidFill>
                <a:latin typeface="Times New Roman "/>
              </a:rPr>
              <a:t>kiểm</a:t>
            </a:r>
            <a:r>
              <a:rPr lang="en-US" sz="3200" dirty="0">
                <a:solidFill>
                  <a:schemeClr val="tx1"/>
                </a:solidFill>
                <a:latin typeface="Times New Roman "/>
              </a:rPr>
              <a:t> </a:t>
            </a:r>
            <a:r>
              <a:rPr lang="en-US" sz="3200" dirty="0" err="1">
                <a:solidFill>
                  <a:schemeClr val="tx1"/>
                </a:solidFill>
                <a:latin typeface="Times New Roman "/>
              </a:rPr>
              <a:t>tra</a:t>
            </a:r>
            <a:r>
              <a:rPr lang="en-US" sz="3200" dirty="0">
                <a:solidFill>
                  <a:schemeClr val="tx1"/>
                </a:solidFill>
                <a:latin typeface="Times New Roman "/>
              </a:rPr>
              <a:t> </a:t>
            </a:r>
            <a:r>
              <a:rPr lang="en-US" sz="3200" dirty="0" err="1">
                <a:solidFill>
                  <a:schemeClr val="tx1"/>
                </a:solidFill>
                <a:latin typeface="Times New Roman "/>
              </a:rPr>
              <a:t>bài</a:t>
            </a:r>
            <a:r>
              <a:rPr lang="en-US" sz="3200" dirty="0">
                <a:solidFill>
                  <a:schemeClr val="tx1"/>
                </a:solidFill>
                <a:latin typeface="Times New Roman "/>
              </a:rPr>
              <a:t> </a:t>
            </a:r>
            <a:r>
              <a:rPr lang="en-US" sz="3200" dirty="0" err="1">
                <a:solidFill>
                  <a:schemeClr val="tx1"/>
                </a:solidFill>
                <a:latin typeface="Times New Roman "/>
              </a:rPr>
              <a:t>của</a:t>
            </a:r>
            <a:r>
              <a:rPr lang="en-US" sz="3200" dirty="0">
                <a:solidFill>
                  <a:schemeClr val="tx1"/>
                </a:solidFill>
                <a:latin typeface="Times New Roman "/>
              </a:rPr>
              <a:t> </a:t>
            </a:r>
            <a:r>
              <a:rPr lang="en-US" sz="3200" dirty="0" err="1">
                <a:solidFill>
                  <a:schemeClr val="tx1"/>
                </a:solidFill>
                <a:latin typeface="Times New Roman "/>
              </a:rPr>
              <a:t>mình</a:t>
            </a:r>
            <a:r>
              <a:rPr lang="en-US" sz="3200" dirty="0">
                <a:solidFill>
                  <a:schemeClr val="tx1"/>
                </a:solidFill>
                <a:latin typeface="Times New Roman "/>
              </a:rPr>
              <a:t> </a:t>
            </a:r>
            <a:r>
              <a:rPr lang="en-US" sz="3200" dirty="0" err="1">
                <a:solidFill>
                  <a:schemeClr val="tx1"/>
                </a:solidFill>
                <a:latin typeface="Times New Roman "/>
              </a:rPr>
              <a:t>được</a:t>
            </a:r>
            <a:r>
              <a:rPr lang="en-US" sz="3200" dirty="0">
                <a:solidFill>
                  <a:schemeClr val="tx1"/>
                </a:solidFill>
                <a:latin typeface="Times New Roman "/>
              </a:rPr>
              <a:t>. </a:t>
            </a:r>
            <a:endParaRPr lang="en-US" sz="3200" dirty="0">
              <a:solidFill>
                <a:srgbClr val="0070C0"/>
              </a:solidFill>
              <a:latin typeface="Times New Roman "/>
            </a:endParaRPr>
          </a:p>
          <a:p>
            <a:pPr marL="514350" indent="-514350" algn="just">
              <a:buAutoNum type="alphaLcPeriod"/>
            </a:pPr>
            <a:r>
              <a:rPr lang="en-US" sz="3200">
                <a:solidFill>
                  <a:srgbClr val="0070C0"/>
                </a:solidFill>
                <a:latin typeface="Times New Roman "/>
              </a:rPr>
              <a:t>Em </a:t>
            </a:r>
            <a:r>
              <a:rPr lang="en-US" sz="3200" dirty="0">
                <a:solidFill>
                  <a:srgbClr val="0070C0"/>
                </a:solidFill>
                <a:latin typeface="Times New Roman "/>
              </a:rPr>
              <a:t>có </a:t>
            </a:r>
            <a:r>
              <a:rPr lang="en-US" sz="3200" dirty="0" err="1">
                <a:solidFill>
                  <a:srgbClr val="0070C0"/>
                </a:solidFill>
                <a:latin typeface="Times New Roman "/>
              </a:rPr>
              <a:t>đồng</a:t>
            </a:r>
            <a:r>
              <a:rPr lang="en-US" sz="3200" dirty="0">
                <a:solidFill>
                  <a:srgbClr val="0070C0"/>
                </a:solidFill>
                <a:latin typeface="Times New Roman "/>
              </a:rPr>
              <a:t> ý </a:t>
            </a:r>
            <a:r>
              <a:rPr lang="en-US" sz="3200" dirty="0" err="1">
                <a:solidFill>
                  <a:srgbClr val="0070C0"/>
                </a:solidFill>
                <a:latin typeface="Times New Roman "/>
              </a:rPr>
              <a:t>với</a:t>
            </a:r>
            <a:r>
              <a:rPr lang="en-US" sz="3200" dirty="0">
                <a:solidFill>
                  <a:srgbClr val="0070C0"/>
                </a:solidFill>
                <a:latin typeface="Times New Roman "/>
              </a:rPr>
              <a:t> </a:t>
            </a:r>
            <a:r>
              <a:rPr lang="en-US" sz="3200" dirty="0" err="1">
                <a:solidFill>
                  <a:srgbClr val="0070C0"/>
                </a:solidFill>
                <a:latin typeface="Times New Roman "/>
              </a:rPr>
              <a:t>hành</a:t>
            </a:r>
            <a:r>
              <a:rPr lang="en-US" sz="3200" dirty="0">
                <a:solidFill>
                  <a:srgbClr val="0070C0"/>
                </a:solidFill>
                <a:latin typeface="Times New Roman "/>
              </a:rPr>
              <a:t> vi </a:t>
            </a:r>
            <a:r>
              <a:rPr lang="en-US" sz="3200" dirty="0" err="1">
                <a:solidFill>
                  <a:srgbClr val="0070C0"/>
                </a:solidFill>
                <a:latin typeface="Times New Roman "/>
              </a:rPr>
              <a:t>của</a:t>
            </a:r>
            <a:r>
              <a:rPr lang="en-US" sz="3200" dirty="0">
                <a:solidFill>
                  <a:srgbClr val="0070C0"/>
                </a:solidFill>
                <a:latin typeface="Times New Roman "/>
              </a:rPr>
              <a:t> Nam </a:t>
            </a:r>
            <a:r>
              <a:rPr lang="en-US" sz="3200" dirty="0" err="1">
                <a:solidFill>
                  <a:srgbClr val="0070C0"/>
                </a:solidFill>
                <a:latin typeface="Times New Roman "/>
              </a:rPr>
              <a:t>không</a:t>
            </a:r>
            <a:r>
              <a:rPr lang="en-US" sz="3200">
                <a:solidFill>
                  <a:srgbClr val="0070C0"/>
                </a:solidFill>
                <a:latin typeface="Times New Roman "/>
              </a:rPr>
              <a:t>? </a:t>
            </a:r>
          </a:p>
          <a:p>
            <a:pPr algn="just"/>
            <a:r>
              <a:rPr lang="en-US" sz="3200">
                <a:solidFill>
                  <a:srgbClr val="0070C0"/>
                </a:solidFill>
                <a:latin typeface="Times New Roman "/>
              </a:rPr>
              <a:t>     Giải </a:t>
            </a:r>
            <a:r>
              <a:rPr lang="en-US" sz="3200" dirty="0" err="1">
                <a:solidFill>
                  <a:srgbClr val="0070C0"/>
                </a:solidFill>
                <a:latin typeface="Times New Roman "/>
              </a:rPr>
              <a:t>thích</a:t>
            </a:r>
            <a:r>
              <a:rPr lang="en-US" sz="3200" dirty="0">
                <a:solidFill>
                  <a:srgbClr val="0070C0"/>
                </a:solidFill>
                <a:latin typeface="Times New Roman "/>
              </a:rPr>
              <a:t> vì </a:t>
            </a:r>
            <a:r>
              <a:rPr lang="en-US" sz="3200" dirty="0" err="1">
                <a:solidFill>
                  <a:srgbClr val="0070C0"/>
                </a:solidFill>
                <a:latin typeface="Times New Roman "/>
              </a:rPr>
              <a:t>sao</a:t>
            </a:r>
            <a:r>
              <a:rPr lang="en-US" sz="3200" dirty="0">
                <a:solidFill>
                  <a:srgbClr val="0070C0"/>
                </a:solidFill>
                <a:latin typeface="Times New Roman "/>
              </a:rPr>
              <a:t>.</a:t>
            </a:r>
          </a:p>
          <a:p>
            <a:pPr algn="just"/>
            <a:r>
              <a:rPr lang="en-US" sz="3200" dirty="0">
                <a:solidFill>
                  <a:srgbClr val="0070C0"/>
                </a:solidFill>
                <a:latin typeface="Times New Roman "/>
              </a:rPr>
              <a:t>b. </a:t>
            </a:r>
            <a:r>
              <a:rPr lang="en-US" sz="3200" dirty="0" err="1">
                <a:solidFill>
                  <a:srgbClr val="0070C0"/>
                </a:solidFill>
                <a:latin typeface="Times New Roman "/>
              </a:rPr>
              <a:t>Nếu</a:t>
            </a:r>
            <a:r>
              <a:rPr lang="en-US" sz="3200" dirty="0">
                <a:solidFill>
                  <a:srgbClr val="0070C0"/>
                </a:solidFill>
                <a:latin typeface="Times New Roman "/>
              </a:rPr>
              <a:t> là </a:t>
            </a:r>
            <a:r>
              <a:rPr lang="en-US" sz="3200" err="1">
                <a:solidFill>
                  <a:srgbClr val="0070C0"/>
                </a:solidFill>
                <a:latin typeface="Times New Roman "/>
              </a:rPr>
              <a:t>bạn</a:t>
            </a:r>
            <a:r>
              <a:rPr lang="en-US" sz="3200">
                <a:solidFill>
                  <a:srgbClr val="0070C0"/>
                </a:solidFill>
                <a:latin typeface="Times New Roman "/>
              </a:rPr>
              <a:t> của </a:t>
            </a:r>
            <a:r>
              <a:rPr lang="en-US" sz="3200" dirty="0">
                <a:solidFill>
                  <a:srgbClr val="0070C0"/>
                </a:solidFill>
                <a:latin typeface="Times New Roman "/>
              </a:rPr>
              <a:t>Nam, </a:t>
            </a:r>
            <a:r>
              <a:rPr lang="en-US" sz="3200" dirty="0" err="1">
                <a:solidFill>
                  <a:srgbClr val="0070C0"/>
                </a:solidFill>
                <a:latin typeface="Times New Roman "/>
              </a:rPr>
              <a:t>khi</a:t>
            </a:r>
            <a:r>
              <a:rPr lang="en-US" sz="3200" dirty="0">
                <a:solidFill>
                  <a:srgbClr val="0070C0"/>
                </a:solidFill>
                <a:latin typeface="Times New Roman "/>
              </a:rPr>
              <a:t> </a:t>
            </a:r>
            <a:r>
              <a:rPr lang="en-US" sz="3200" dirty="0" err="1">
                <a:solidFill>
                  <a:srgbClr val="0070C0"/>
                </a:solidFill>
                <a:latin typeface="Times New Roman "/>
              </a:rPr>
              <a:t>biết</a:t>
            </a:r>
            <a:r>
              <a:rPr lang="en-US" sz="3200" dirty="0">
                <a:solidFill>
                  <a:srgbClr val="0070C0"/>
                </a:solidFill>
                <a:latin typeface="Times New Roman "/>
              </a:rPr>
              <a:t> </a:t>
            </a:r>
            <a:r>
              <a:rPr lang="en-US" sz="3200" dirty="0" err="1">
                <a:solidFill>
                  <a:srgbClr val="0070C0"/>
                </a:solidFill>
                <a:latin typeface="Times New Roman "/>
              </a:rPr>
              <a:t>sư</a:t>
            </a:r>
            <a:r>
              <a:rPr lang="en-US" sz="3200" dirty="0">
                <a:solidFill>
                  <a:srgbClr val="0070C0"/>
                </a:solidFill>
                <a:latin typeface="Times New Roman "/>
              </a:rPr>
              <a:t>̣ </a:t>
            </a:r>
            <a:r>
              <a:rPr lang="en-US" sz="3200" dirty="0" err="1">
                <a:solidFill>
                  <a:srgbClr val="0070C0"/>
                </a:solidFill>
                <a:latin typeface="Times New Roman "/>
              </a:rPr>
              <a:t>việc</a:t>
            </a:r>
            <a:r>
              <a:rPr lang="en-US" sz="3200" dirty="0">
                <a:solidFill>
                  <a:srgbClr val="0070C0"/>
                </a:solidFill>
                <a:latin typeface="Times New Roman "/>
              </a:rPr>
              <a:t> </a:t>
            </a:r>
            <a:r>
              <a:rPr lang="en-US" sz="3200" dirty="0" err="1">
                <a:solidFill>
                  <a:srgbClr val="0070C0"/>
                </a:solidFill>
                <a:latin typeface="Times New Roman "/>
              </a:rPr>
              <a:t>này</a:t>
            </a:r>
            <a:r>
              <a:rPr lang="en-US" sz="3200" dirty="0">
                <a:solidFill>
                  <a:srgbClr val="0070C0"/>
                </a:solidFill>
                <a:latin typeface="Times New Roman "/>
              </a:rPr>
              <a:t> </a:t>
            </a:r>
            <a:r>
              <a:rPr lang="en-US" sz="3200" dirty="0" err="1">
                <a:solidFill>
                  <a:srgbClr val="0070C0"/>
                </a:solidFill>
                <a:latin typeface="Times New Roman "/>
              </a:rPr>
              <a:t>em</a:t>
            </a:r>
            <a:r>
              <a:rPr lang="en-US" sz="3200" dirty="0">
                <a:solidFill>
                  <a:srgbClr val="0070C0"/>
                </a:solidFill>
                <a:latin typeface="Times New Roman "/>
              </a:rPr>
              <a:t> sẽ </a:t>
            </a:r>
            <a:r>
              <a:rPr lang="en-US" sz="3200" dirty="0" err="1">
                <a:solidFill>
                  <a:srgbClr val="0070C0"/>
                </a:solidFill>
                <a:latin typeface="Times New Roman "/>
              </a:rPr>
              <a:t>giải</a:t>
            </a:r>
            <a:r>
              <a:rPr lang="en-US" sz="3200" dirty="0">
                <a:solidFill>
                  <a:srgbClr val="0070C0"/>
                </a:solidFill>
                <a:latin typeface="Times New Roman "/>
              </a:rPr>
              <a:t> </a:t>
            </a:r>
            <a:r>
              <a:rPr lang="en-US" sz="3200" dirty="0" err="1">
                <a:solidFill>
                  <a:srgbClr val="0070C0"/>
                </a:solidFill>
                <a:latin typeface="Times New Roman "/>
              </a:rPr>
              <a:t>quyết</a:t>
            </a:r>
            <a:r>
              <a:rPr lang="en-US" sz="3200" dirty="0">
                <a:solidFill>
                  <a:srgbClr val="0070C0"/>
                </a:solidFill>
                <a:latin typeface="Times New Roman "/>
              </a:rPr>
              <a:t> </a:t>
            </a:r>
            <a:r>
              <a:rPr lang="en-US" sz="3200" dirty="0" err="1">
                <a:solidFill>
                  <a:srgbClr val="0070C0"/>
                </a:solidFill>
                <a:latin typeface="Times New Roman "/>
              </a:rPr>
              <a:t>như</a:t>
            </a:r>
            <a:r>
              <a:rPr lang="en-US" sz="3200" dirty="0">
                <a:solidFill>
                  <a:srgbClr val="0070C0"/>
                </a:solidFill>
                <a:latin typeface="Times New Roman "/>
              </a:rPr>
              <a:t> </a:t>
            </a:r>
            <a:r>
              <a:rPr lang="en-US" sz="3200" dirty="0" err="1">
                <a:solidFill>
                  <a:srgbClr val="0070C0"/>
                </a:solidFill>
                <a:latin typeface="Times New Roman "/>
              </a:rPr>
              <a:t>thê</a:t>
            </a:r>
            <a:r>
              <a:rPr lang="en-US" sz="3200" dirty="0">
                <a:solidFill>
                  <a:srgbClr val="0070C0"/>
                </a:solidFill>
                <a:latin typeface="Times New Roman "/>
              </a:rPr>
              <a:t>́ </a:t>
            </a:r>
            <a:r>
              <a:rPr lang="en-US" sz="3200" dirty="0" err="1">
                <a:solidFill>
                  <a:srgbClr val="0070C0"/>
                </a:solidFill>
                <a:latin typeface="Times New Roman "/>
              </a:rPr>
              <a:t>nào</a:t>
            </a:r>
            <a:r>
              <a:rPr lang="en-US" sz="3200" dirty="0">
                <a:solidFill>
                  <a:srgbClr val="0070C0"/>
                </a:solidFill>
                <a:latin typeface="Times New Roman "/>
              </a:rPr>
              <a:t>?</a:t>
            </a:r>
          </a:p>
        </p:txBody>
      </p:sp>
    </p:spTree>
    <p:extLst>
      <p:ext uri="{BB962C8B-B14F-4D97-AF65-F5344CB8AC3E}">
        <p14:creationId xmlns:p14="http://schemas.microsoft.com/office/powerpoint/2010/main" val="3103284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1309</TotalTime>
  <Words>591</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Times New Roman </vt:lpstr>
      <vt:lpstr>Arial</vt:lpstr>
      <vt:lpstr>Calibri</vt:lpstr>
      <vt:lpstr>Calibri Light</vt:lpstr>
      <vt:lpstr>Times New Roman</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Lê  Trọng Tâm</dc:creator>
  <cp:lastModifiedBy>NHI LE</cp:lastModifiedBy>
  <cp:revision>91</cp:revision>
  <dcterms:created xsi:type="dcterms:W3CDTF">2021-08-29T13:17:08Z</dcterms:created>
  <dcterms:modified xsi:type="dcterms:W3CDTF">2021-09-24T14:38:06Z</dcterms:modified>
</cp:coreProperties>
</file>